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363" r:id="rId2"/>
    <p:sldId id="364" r:id="rId3"/>
    <p:sldId id="365" r:id="rId4"/>
    <p:sldId id="366" r:id="rId5"/>
    <p:sldId id="367" r:id="rId6"/>
    <p:sldId id="369" r:id="rId7"/>
    <p:sldId id="368" r:id="rId8"/>
    <p:sldId id="371" r:id="rId9"/>
    <p:sldId id="372" r:id="rId10"/>
    <p:sldId id="374" r:id="rId11"/>
    <p:sldId id="375" r:id="rId12"/>
    <p:sldId id="376" r:id="rId13"/>
    <p:sldId id="377" r:id="rId14"/>
    <p:sldId id="378" r:id="rId15"/>
    <p:sldId id="379" r:id="rId16"/>
    <p:sldId id="380" r:id="rId17"/>
    <p:sldId id="381" r:id="rId18"/>
    <p:sldId id="385" r:id="rId19"/>
    <p:sldId id="386" r:id="rId20"/>
    <p:sldId id="387" r:id="rId21"/>
    <p:sldId id="389" r:id="rId22"/>
    <p:sldId id="391" r:id="rId23"/>
    <p:sldId id="275" r:id="rId24"/>
    <p:sldId id="261" r:id="rId25"/>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initials="R" lastIdx="0" clrIdx="0">
    <p:extLst>
      <p:ext uri="{19B8F6BF-5375-455C-9EA6-DF929625EA0E}">
        <p15:presenceInfo xmlns:p15="http://schemas.microsoft.com/office/powerpoint/2012/main" userId="Rober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6BD"/>
    <a:srgbClr val="EF4235"/>
    <a:srgbClr val="FF3300"/>
    <a:srgbClr val="4490CE"/>
    <a:srgbClr val="F3EC35"/>
    <a:srgbClr val="949599"/>
    <a:srgbClr val="8DC63E"/>
    <a:srgbClr val="02BFF3"/>
    <a:srgbClr val="CECECE"/>
    <a:srgbClr val="95D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p:restoredTop sz="85637" autoAdjust="0"/>
  </p:normalViewPr>
  <p:slideViewPr>
    <p:cSldViewPr snapToGrid="0" snapToObjects="1">
      <p:cViewPr varScale="1">
        <p:scale>
          <a:sx n="64" d="100"/>
          <a:sy n="64"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ata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image" Target="../media/image3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rawing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02E60-B4AA-4869-92CE-9C635B95320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GB"/>
        </a:p>
      </dgm:t>
    </dgm:pt>
    <dgm:pt modelId="{9569FAD5-F9CF-434B-B601-9028532FF909}">
      <dgm:prSet phldrT="[Text]"/>
      <dgm:spPr/>
      <dgm:t>
        <a:bodyPr/>
        <a:lstStyle/>
        <a:p>
          <a:r>
            <a:rPr lang="en-GB" dirty="0" smtClean="0"/>
            <a:t>Where?</a:t>
          </a:r>
          <a:endParaRPr lang="en-GB" dirty="0"/>
        </a:p>
      </dgm:t>
    </dgm:pt>
    <dgm:pt modelId="{FF7B66B2-CCE0-4028-BCB5-F64DC83FF0C8}" type="parTrans" cxnId="{115ACE88-FC8A-4D33-AA31-0882B318F554}">
      <dgm:prSet/>
      <dgm:spPr/>
      <dgm:t>
        <a:bodyPr/>
        <a:lstStyle/>
        <a:p>
          <a:endParaRPr lang="en-GB"/>
        </a:p>
      </dgm:t>
    </dgm:pt>
    <dgm:pt modelId="{5C4BB5C8-1723-4B48-B7DC-DD79AB5318F5}" type="sibTrans" cxnId="{115ACE88-FC8A-4D33-AA31-0882B318F554}">
      <dgm:prSet/>
      <dgm:spPr/>
      <dgm:t>
        <a:bodyPr/>
        <a:lstStyle/>
        <a:p>
          <a:endParaRPr lang="en-GB"/>
        </a:p>
      </dgm:t>
    </dgm:pt>
    <dgm:pt modelId="{62ADE8C6-0F63-496B-BA18-DD0A896AFF74}">
      <dgm:prSet phldrT="[Text]"/>
      <dgm:spPr>
        <a:solidFill>
          <a:schemeClr val="accent1">
            <a:lumMod val="60000"/>
            <a:lumOff val="40000"/>
          </a:schemeClr>
        </a:solidFill>
      </dgm:spPr>
      <dgm:t>
        <a:bodyPr/>
        <a:lstStyle/>
        <a:p>
          <a:r>
            <a:rPr lang="en-GB" dirty="0" smtClean="0"/>
            <a:t>What?</a:t>
          </a:r>
          <a:endParaRPr lang="en-GB" dirty="0"/>
        </a:p>
      </dgm:t>
    </dgm:pt>
    <dgm:pt modelId="{6A29FFC9-0D6B-4484-8061-D7F7798A4572}" type="parTrans" cxnId="{9B400325-5A8F-4B89-91DB-09CFEE599932}">
      <dgm:prSet/>
      <dgm:spPr/>
      <dgm:t>
        <a:bodyPr/>
        <a:lstStyle/>
        <a:p>
          <a:endParaRPr lang="en-GB"/>
        </a:p>
      </dgm:t>
    </dgm:pt>
    <dgm:pt modelId="{FEF87661-B929-4307-8DE9-42715A0FB829}" type="sibTrans" cxnId="{9B400325-5A8F-4B89-91DB-09CFEE599932}">
      <dgm:prSet/>
      <dgm:spPr/>
      <dgm:t>
        <a:bodyPr/>
        <a:lstStyle/>
        <a:p>
          <a:endParaRPr lang="en-GB"/>
        </a:p>
      </dgm:t>
    </dgm:pt>
    <dgm:pt modelId="{C9765D1D-B797-4F9A-A20C-02BCF6C0E2FD}">
      <dgm:prSet phldrT="[Text]"/>
      <dgm:spPr/>
      <dgm:t>
        <a:bodyPr/>
        <a:lstStyle/>
        <a:p>
          <a:r>
            <a:rPr lang="en-GB" dirty="0" smtClean="0"/>
            <a:t>Why?</a:t>
          </a:r>
          <a:endParaRPr lang="en-GB" dirty="0"/>
        </a:p>
      </dgm:t>
    </dgm:pt>
    <dgm:pt modelId="{E96C5901-435B-47A2-981E-60A7DE7661DD}" type="parTrans" cxnId="{1FC0966B-F0F5-4D2D-AB5C-5F65C06CEBF4}">
      <dgm:prSet/>
      <dgm:spPr/>
      <dgm:t>
        <a:bodyPr/>
        <a:lstStyle/>
        <a:p>
          <a:endParaRPr lang="en-GB"/>
        </a:p>
      </dgm:t>
    </dgm:pt>
    <dgm:pt modelId="{B126E687-3E12-4161-8E1F-D7FE843D3607}" type="sibTrans" cxnId="{1FC0966B-F0F5-4D2D-AB5C-5F65C06CEBF4}">
      <dgm:prSet/>
      <dgm:spPr/>
      <dgm:t>
        <a:bodyPr/>
        <a:lstStyle/>
        <a:p>
          <a:endParaRPr lang="en-GB"/>
        </a:p>
      </dgm:t>
    </dgm:pt>
    <dgm:pt modelId="{B4854819-9704-49CB-BC39-E6AC15DE59F8}">
      <dgm:prSet phldrT="[Text]"/>
      <dgm:spPr/>
      <dgm:t>
        <a:bodyPr/>
        <a:lstStyle/>
        <a:p>
          <a:r>
            <a:rPr lang="en-GB" dirty="0" smtClean="0"/>
            <a:t>When?</a:t>
          </a:r>
          <a:endParaRPr lang="en-GB" dirty="0"/>
        </a:p>
      </dgm:t>
    </dgm:pt>
    <dgm:pt modelId="{16B4DD1E-7AA0-45DF-9B38-0CFBDFCEA020}" type="parTrans" cxnId="{D7295D0C-FB79-462B-9114-911F5C1D7F56}">
      <dgm:prSet/>
      <dgm:spPr/>
      <dgm:t>
        <a:bodyPr/>
        <a:lstStyle/>
        <a:p>
          <a:endParaRPr lang="en-GB"/>
        </a:p>
      </dgm:t>
    </dgm:pt>
    <dgm:pt modelId="{E72AEAF7-32CF-414C-854E-D9A7CDE696E9}" type="sibTrans" cxnId="{D7295D0C-FB79-462B-9114-911F5C1D7F56}">
      <dgm:prSet/>
      <dgm:spPr/>
      <dgm:t>
        <a:bodyPr/>
        <a:lstStyle/>
        <a:p>
          <a:endParaRPr lang="en-GB"/>
        </a:p>
      </dgm:t>
    </dgm:pt>
    <dgm:pt modelId="{ED94D605-FA63-4849-AA24-658C95F7B324}">
      <dgm:prSet phldrT="[Text]"/>
      <dgm:spPr/>
      <dgm:t>
        <a:bodyPr/>
        <a:lstStyle/>
        <a:p>
          <a:r>
            <a:rPr lang="en-GB" dirty="0" smtClean="0"/>
            <a:t>Who?</a:t>
          </a:r>
          <a:endParaRPr lang="en-GB" dirty="0"/>
        </a:p>
      </dgm:t>
    </dgm:pt>
    <dgm:pt modelId="{84AC1FFA-4CBB-42FF-ACC3-94187C1F4E18}" type="parTrans" cxnId="{5101D11D-571C-4A0B-9B14-19F1C5FD996B}">
      <dgm:prSet/>
      <dgm:spPr/>
      <dgm:t>
        <a:bodyPr/>
        <a:lstStyle/>
        <a:p>
          <a:endParaRPr lang="en-GB"/>
        </a:p>
      </dgm:t>
    </dgm:pt>
    <dgm:pt modelId="{05EC8EF9-8A08-400E-B414-742480FA1D1D}" type="sibTrans" cxnId="{5101D11D-571C-4A0B-9B14-19F1C5FD996B}">
      <dgm:prSet/>
      <dgm:spPr/>
      <dgm:t>
        <a:bodyPr/>
        <a:lstStyle/>
        <a:p>
          <a:endParaRPr lang="en-GB"/>
        </a:p>
      </dgm:t>
    </dgm:pt>
    <dgm:pt modelId="{A9E32C74-69E0-4949-BBC4-55CE6A7555D1}" type="pres">
      <dgm:prSet presAssocID="{AD202E60-B4AA-4869-92CE-9C635B953207}" presName="cycle" presStyleCnt="0">
        <dgm:presLayoutVars>
          <dgm:dir/>
          <dgm:resizeHandles val="exact"/>
        </dgm:presLayoutVars>
      </dgm:prSet>
      <dgm:spPr/>
      <dgm:t>
        <a:bodyPr/>
        <a:lstStyle/>
        <a:p>
          <a:endParaRPr lang="en-GB"/>
        </a:p>
      </dgm:t>
    </dgm:pt>
    <dgm:pt modelId="{CA631BA4-7BEE-4A2D-B231-63E2951DBE3E}" type="pres">
      <dgm:prSet presAssocID="{9569FAD5-F9CF-434B-B601-9028532FF909}" presName="node" presStyleLbl="node1" presStyleIdx="0" presStyleCnt="5">
        <dgm:presLayoutVars>
          <dgm:bulletEnabled val="1"/>
        </dgm:presLayoutVars>
      </dgm:prSet>
      <dgm:spPr/>
      <dgm:t>
        <a:bodyPr/>
        <a:lstStyle/>
        <a:p>
          <a:endParaRPr lang="en-GB"/>
        </a:p>
      </dgm:t>
    </dgm:pt>
    <dgm:pt modelId="{7082DF2B-D1B6-4081-82C3-FA4BE490A391}" type="pres">
      <dgm:prSet presAssocID="{9569FAD5-F9CF-434B-B601-9028532FF909}" presName="spNode" presStyleCnt="0"/>
      <dgm:spPr/>
    </dgm:pt>
    <dgm:pt modelId="{982AAE7B-C94F-44B5-A9A7-50310657B980}" type="pres">
      <dgm:prSet presAssocID="{5C4BB5C8-1723-4B48-B7DC-DD79AB5318F5}" presName="sibTrans" presStyleLbl="sibTrans1D1" presStyleIdx="0" presStyleCnt="5"/>
      <dgm:spPr/>
      <dgm:t>
        <a:bodyPr/>
        <a:lstStyle/>
        <a:p>
          <a:endParaRPr lang="en-GB"/>
        </a:p>
      </dgm:t>
    </dgm:pt>
    <dgm:pt modelId="{F4364653-DA58-444B-9CCF-5A8F13E959B1}" type="pres">
      <dgm:prSet presAssocID="{62ADE8C6-0F63-496B-BA18-DD0A896AFF74}" presName="node" presStyleLbl="node1" presStyleIdx="1" presStyleCnt="5">
        <dgm:presLayoutVars>
          <dgm:bulletEnabled val="1"/>
        </dgm:presLayoutVars>
      </dgm:prSet>
      <dgm:spPr/>
      <dgm:t>
        <a:bodyPr/>
        <a:lstStyle/>
        <a:p>
          <a:endParaRPr lang="en-GB"/>
        </a:p>
      </dgm:t>
    </dgm:pt>
    <dgm:pt modelId="{8EC72D3D-0BE4-4121-9F8A-1D3D3161FBE4}" type="pres">
      <dgm:prSet presAssocID="{62ADE8C6-0F63-496B-BA18-DD0A896AFF74}" presName="spNode" presStyleCnt="0"/>
      <dgm:spPr/>
    </dgm:pt>
    <dgm:pt modelId="{23D0487E-6D45-450F-A044-21232F555B29}" type="pres">
      <dgm:prSet presAssocID="{FEF87661-B929-4307-8DE9-42715A0FB829}" presName="sibTrans" presStyleLbl="sibTrans1D1" presStyleIdx="1" presStyleCnt="5"/>
      <dgm:spPr/>
      <dgm:t>
        <a:bodyPr/>
        <a:lstStyle/>
        <a:p>
          <a:endParaRPr lang="en-GB"/>
        </a:p>
      </dgm:t>
    </dgm:pt>
    <dgm:pt modelId="{79B8450C-F90C-4E51-AB7B-0FFB308E8C74}" type="pres">
      <dgm:prSet presAssocID="{C9765D1D-B797-4F9A-A20C-02BCF6C0E2FD}" presName="node" presStyleLbl="node1" presStyleIdx="2" presStyleCnt="5">
        <dgm:presLayoutVars>
          <dgm:bulletEnabled val="1"/>
        </dgm:presLayoutVars>
      </dgm:prSet>
      <dgm:spPr/>
      <dgm:t>
        <a:bodyPr/>
        <a:lstStyle/>
        <a:p>
          <a:endParaRPr lang="en-GB"/>
        </a:p>
      </dgm:t>
    </dgm:pt>
    <dgm:pt modelId="{F4CFABED-0A07-473B-871E-83F3291D8586}" type="pres">
      <dgm:prSet presAssocID="{C9765D1D-B797-4F9A-A20C-02BCF6C0E2FD}" presName="spNode" presStyleCnt="0"/>
      <dgm:spPr/>
    </dgm:pt>
    <dgm:pt modelId="{BC837788-8DC5-44E1-B981-1A09CC668B71}" type="pres">
      <dgm:prSet presAssocID="{B126E687-3E12-4161-8E1F-D7FE843D3607}" presName="sibTrans" presStyleLbl="sibTrans1D1" presStyleIdx="2" presStyleCnt="5"/>
      <dgm:spPr/>
      <dgm:t>
        <a:bodyPr/>
        <a:lstStyle/>
        <a:p>
          <a:endParaRPr lang="en-GB"/>
        </a:p>
      </dgm:t>
    </dgm:pt>
    <dgm:pt modelId="{61E8DF4F-D0B5-4CD6-990B-BA58F6B1B4EA}" type="pres">
      <dgm:prSet presAssocID="{B4854819-9704-49CB-BC39-E6AC15DE59F8}" presName="node" presStyleLbl="node1" presStyleIdx="3" presStyleCnt="5">
        <dgm:presLayoutVars>
          <dgm:bulletEnabled val="1"/>
        </dgm:presLayoutVars>
      </dgm:prSet>
      <dgm:spPr/>
      <dgm:t>
        <a:bodyPr/>
        <a:lstStyle/>
        <a:p>
          <a:endParaRPr lang="en-GB"/>
        </a:p>
      </dgm:t>
    </dgm:pt>
    <dgm:pt modelId="{B64710F7-830C-47EB-A7D4-F04D345218EA}" type="pres">
      <dgm:prSet presAssocID="{B4854819-9704-49CB-BC39-E6AC15DE59F8}" presName="spNode" presStyleCnt="0"/>
      <dgm:spPr/>
    </dgm:pt>
    <dgm:pt modelId="{F6BC6537-5791-43E9-8617-9E1B98D1AD59}" type="pres">
      <dgm:prSet presAssocID="{E72AEAF7-32CF-414C-854E-D9A7CDE696E9}" presName="sibTrans" presStyleLbl="sibTrans1D1" presStyleIdx="3" presStyleCnt="5"/>
      <dgm:spPr/>
      <dgm:t>
        <a:bodyPr/>
        <a:lstStyle/>
        <a:p>
          <a:endParaRPr lang="en-GB"/>
        </a:p>
      </dgm:t>
    </dgm:pt>
    <dgm:pt modelId="{54908FD2-2839-4D8A-A0BF-D04296887F2D}" type="pres">
      <dgm:prSet presAssocID="{ED94D605-FA63-4849-AA24-658C95F7B324}" presName="node" presStyleLbl="node1" presStyleIdx="4" presStyleCnt="5">
        <dgm:presLayoutVars>
          <dgm:bulletEnabled val="1"/>
        </dgm:presLayoutVars>
      </dgm:prSet>
      <dgm:spPr/>
      <dgm:t>
        <a:bodyPr/>
        <a:lstStyle/>
        <a:p>
          <a:endParaRPr lang="en-GB"/>
        </a:p>
      </dgm:t>
    </dgm:pt>
    <dgm:pt modelId="{926D70A1-49DC-4911-8493-00AB4D2AC8A7}" type="pres">
      <dgm:prSet presAssocID="{ED94D605-FA63-4849-AA24-658C95F7B324}" presName="spNode" presStyleCnt="0"/>
      <dgm:spPr/>
    </dgm:pt>
    <dgm:pt modelId="{D7E674F5-721A-424F-A56F-3F9512A52CE1}" type="pres">
      <dgm:prSet presAssocID="{05EC8EF9-8A08-400E-B414-742480FA1D1D}" presName="sibTrans" presStyleLbl="sibTrans1D1" presStyleIdx="4" presStyleCnt="5"/>
      <dgm:spPr/>
      <dgm:t>
        <a:bodyPr/>
        <a:lstStyle/>
        <a:p>
          <a:endParaRPr lang="en-GB"/>
        </a:p>
      </dgm:t>
    </dgm:pt>
  </dgm:ptLst>
  <dgm:cxnLst>
    <dgm:cxn modelId="{3DE1F0F8-0460-4209-AD0A-E3FCD980AC8C}" type="presOf" srcId="{5C4BB5C8-1723-4B48-B7DC-DD79AB5318F5}" destId="{982AAE7B-C94F-44B5-A9A7-50310657B980}" srcOrd="0" destOrd="0" presId="urn:microsoft.com/office/officeart/2005/8/layout/cycle6"/>
    <dgm:cxn modelId="{184E35FD-DEE0-40D5-8AB4-CC182E63EF8A}" type="presOf" srcId="{B4854819-9704-49CB-BC39-E6AC15DE59F8}" destId="{61E8DF4F-D0B5-4CD6-990B-BA58F6B1B4EA}" srcOrd="0" destOrd="0" presId="urn:microsoft.com/office/officeart/2005/8/layout/cycle6"/>
    <dgm:cxn modelId="{FCCF8F96-63B2-4A6F-AEB0-3AB9C6398237}" type="presOf" srcId="{B126E687-3E12-4161-8E1F-D7FE843D3607}" destId="{BC837788-8DC5-44E1-B981-1A09CC668B71}" srcOrd="0" destOrd="0" presId="urn:microsoft.com/office/officeart/2005/8/layout/cycle6"/>
    <dgm:cxn modelId="{0E80A546-A047-417A-B8E1-8C7C7A1C6841}" type="presOf" srcId="{E72AEAF7-32CF-414C-854E-D9A7CDE696E9}" destId="{F6BC6537-5791-43E9-8617-9E1B98D1AD59}" srcOrd="0" destOrd="0" presId="urn:microsoft.com/office/officeart/2005/8/layout/cycle6"/>
    <dgm:cxn modelId="{EDB88A73-ECB8-4918-82E3-6C809F779579}" type="presOf" srcId="{62ADE8C6-0F63-496B-BA18-DD0A896AFF74}" destId="{F4364653-DA58-444B-9CCF-5A8F13E959B1}" srcOrd="0" destOrd="0" presId="urn:microsoft.com/office/officeart/2005/8/layout/cycle6"/>
    <dgm:cxn modelId="{DAC8E123-D181-4A05-B774-312F3A7ED90D}" type="presOf" srcId="{FEF87661-B929-4307-8DE9-42715A0FB829}" destId="{23D0487E-6D45-450F-A044-21232F555B29}" srcOrd="0" destOrd="0" presId="urn:microsoft.com/office/officeart/2005/8/layout/cycle6"/>
    <dgm:cxn modelId="{05C4F3BE-91C4-4D04-BE74-422A9F0724E5}" type="presOf" srcId="{9569FAD5-F9CF-434B-B601-9028532FF909}" destId="{CA631BA4-7BEE-4A2D-B231-63E2951DBE3E}" srcOrd="0" destOrd="0" presId="urn:microsoft.com/office/officeart/2005/8/layout/cycle6"/>
    <dgm:cxn modelId="{950BCAC4-1050-489F-87E9-A6D32160D124}" type="presOf" srcId="{C9765D1D-B797-4F9A-A20C-02BCF6C0E2FD}" destId="{79B8450C-F90C-4E51-AB7B-0FFB308E8C74}" srcOrd="0" destOrd="0" presId="urn:microsoft.com/office/officeart/2005/8/layout/cycle6"/>
    <dgm:cxn modelId="{1FC0966B-F0F5-4D2D-AB5C-5F65C06CEBF4}" srcId="{AD202E60-B4AA-4869-92CE-9C635B953207}" destId="{C9765D1D-B797-4F9A-A20C-02BCF6C0E2FD}" srcOrd="2" destOrd="0" parTransId="{E96C5901-435B-47A2-981E-60A7DE7661DD}" sibTransId="{B126E687-3E12-4161-8E1F-D7FE843D3607}"/>
    <dgm:cxn modelId="{D7295D0C-FB79-462B-9114-911F5C1D7F56}" srcId="{AD202E60-B4AA-4869-92CE-9C635B953207}" destId="{B4854819-9704-49CB-BC39-E6AC15DE59F8}" srcOrd="3" destOrd="0" parTransId="{16B4DD1E-7AA0-45DF-9B38-0CFBDFCEA020}" sibTransId="{E72AEAF7-32CF-414C-854E-D9A7CDE696E9}"/>
    <dgm:cxn modelId="{115ACE88-FC8A-4D33-AA31-0882B318F554}" srcId="{AD202E60-B4AA-4869-92CE-9C635B953207}" destId="{9569FAD5-F9CF-434B-B601-9028532FF909}" srcOrd="0" destOrd="0" parTransId="{FF7B66B2-CCE0-4028-BCB5-F64DC83FF0C8}" sibTransId="{5C4BB5C8-1723-4B48-B7DC-DD79AB5318F5}"/>
    <dgm:cxn modelId="{8535F785-8795-418C-BCE5-65D4043B6993}" type="presOf" srcId="{05EC8EF9-8A08-400E-B414-742480FA1D1D}" destId="{D7E674F5-721A-424F-A56F-3F9512A52CE1}" srcOrd="0" destOrd="0" presId="urn:microsoft.com/office/officeart/2005/8/layout/cycle6"/>
    <dgm:cxn modelId="{9B400325-5A8F-4B89-91DB-09CFEE599932}" srcId="{AD202E60-B4AA-4869-92CE-9C635B953207}" destId="{62ADE8C6-0F63-496B-BA18-DD0A896AFF74}" srcOrd="1" destOrd="0" parTransId="{6A29FFC9-0D6B-4484-8061-D7F7798A4572}" sibTransId="{FEF87661-B929-4307-8DE9-42715A0FB829}"/>
    <dgm:cxn modelId="{632CFD81-B95B-4F12-9AE3-BEA6E8FAD655}" type="presOf" srcId="{AD202E60-B4AA-4869-92CE-9C635B953207}" destId="{A9E32C74-69E0-4949-BBC4-55CE6A7555D1}" srcOrd="0" destOrd="0" presId="urn:microsoft.com/office/officeart/2005/8/layout/cycle6"/>
    <dgm:cxn modelId="{4742D883-AC0A-46C1-B5EE-2447FD49E26E}" type="presOf" srcId="{ED94D605-FA63-4849-AA24-658C95F7B324}" destId="{54908FD2-2839-4D8A-A0BF-D04296887F2D}" srcOrd="0" destOrd="0" presId="urn:microsoft.com/office/officeart/2005/8/layout/cycle6"/>
    <dgm:cxn modelId="{5101D11D-571C-4A0B-9B14-19F1C5FD996B}" srcId="{AD202E60-B4AA-4869-92CE-9C635B953207}" destId="{ED94D605-FA63-4849-AA24-658C95F7B324}" srcOrd="4" destOrd="0" parTransId="{84AC1FFA-4CBB-42FF-ACC3-94187C1F4E18}" sibTransId="{05EC8EF9-8A08-400E-B414-742480FA1D1D}"/>
    <dgm:cxn modelId="{CBB99563-F164-400E-97E2-19B8480EAA3D}" type="presParOf" srcId="{A9E32C74-69E0-4949-BBC4-55CE6A7555D1}" destId="{CA631BA4-7BEE-4A2D-B231-63E2951DBE3E}" srcOrd="0" destOrd="0" presId="urn:microsoft.com/office/officeart/2005/8/layout/cycle6"/>
    <dgm:cxn modelId="{35DD92D2-1AE7-4939-A3DA-4B676555C981}" type="presParOf" srcId="{A9E32C74-69E0-4949-BBC4-55CE6A7555D1}" destId="{7082DF2B-D1B6-4081-82C3-FA4BE490A391}" srcOrd="1" destOrd="0" presId="urn:microsoft.com/office/officeart/2005/8/layout/cycle6"/>
    <dgm:cxn modelId="{D79060D7-BBE1-4E28-AEE6-2DBEA323D7C4}" type="presParOf" srcId="{A9E32C74-69E0-4949-BBC4-55CE6A7555D1}" destId="{982AAE7B-C94F-44B5-A9A7-50310657B980}" srcOrd="2" destOrd="0" presId="urn:microsoft.com/office/officeart/2005/8/layout/cycle6"/>
    <dgm:cxn modelId="{7BD54AED-FE2A-4C42-9BDE-0074FBD7E716}" type="presParOf" srcId="{A9E32C74-69E0-4949-BBC4-55CE6A7555D1}" destId="{F4364653-DA58-444B-9CCF-5A8F13E959B1}" srcOrd="3" destOrd="0" presId="urn:microsoft.com/office/officeart/2005/8/layout/cycle6"/>
    <dgm:cxn modelId="{0A59C2B8-4283-4236-9602-8680909D25C3}" type="presParOf" srcId="{A9E32C74-69E0-4949-BBC4-55CE6A7555D1}" destId="{8EC72D3D-0BE4-4121-9F8A-1D3D3161FBE4}" srcOrd="4" destOrd="0" presId="urn:microsoft.com/office/officeart/2005/8/layout/cycle6"/>
    <dgm:cxn modelId="{7C36E721-A32D-4480-92BB-463CD6A27B47}" type="presParOf" srcId="{A9E32C74-69E0-4949-BBC4-55CE6A7555D1}" destId="{23D0487E-6D45-450F-A044-21232F555B29}" srcOrd="5" destOrd="0" presId="urn:microsoft.com/office/officeart/2005/8/layout/cycle6"/>
    <dgm:cxn modelId="{CD656C3A-D6DE-45FC-9964-EC2AECCCCA32}" type="presParOf" srcId="{A9E32C74-69E0-4949-BBC4-55CE6A7555D1}" destId="{79B8450C-F90C-4E51-AB7B-0FFB308E8C74}" srcOrd="6" destOrd="0" presId="urn:microsoft.com/office/officeart/2005/8/layout/cycle6"/>
    <dgm:cxn modelId="{BC3CE4EE-1AD4-4348-BDE0-3EDFB15E4B75}" type="presParOf" srcId="{A9E32C74-69E0-4949-BBC4-55CE6A7555D1}" destId="{F4CFABED-0A07-473B-871E-83F3291D8586}" srcOrd="7" destOrd="0" presId="urn:microsoft.com/office/officeart/2005/8/layout/cycle6"/>
    <dgm:cxn modelId="{DA4E6161-97BB-4517-A66D-010C4959A596}" type="presParOf" srcId="{A9E32C74-69E0-4949-BBC4-55CE6A7555D1}" destId="{BC837788-8DC5-44E1-B981-1A09CC668B71}" srcOrd="8" destOrd="0" presId="urn:microsoft.com/office/officeart/2005/8/layout/cycle6"/>
    <dgm:cxn modelId="{9DD90BE1-BCD8-47A1-8AA5-CFDFF969832A}" type="presParOf" srcId="{A9E32C74-69E0-4949-BBC4-55CE6A7555D1}" destId="{61E8DF4F-D0B5-4CD6-990B-BA58F6B1B4EA}" srcOrd="9" destOrd="0" presId="urn:microsoft.com/office/officeart/2005/8/layout/cycle6"/>
    <dgm:cxn modelId="{98E08E7F-7269-4410-8E1C-FA12679AC8A3}" type="presParOf" srcId="{A9E32C74-69E0-4949-BBC4-55CE6A7555D1}" destId="{B64710F7-830C-47EB-A7D4-F04D345218EA}" srcOrd="10" destOrd="0" presId="urn:microsoft.com/office/officeart/2005/8/layout/cycle6"/>
    <dgm:cxn modelId="{B69D0044-7C0B-4733-B0D9-607D19D8DA57}" type="presParOf" srcId="{A9E32C74-69E0-4949-BBC4-55CE6A7555D1}" destId="{F6BC6537-5791-43E9-8617-9E1B98D1AD59}" srcOrd="11" destOrd="0" presId="urn:microsoft.com/office/officeart/2005/8/layout/cycle6"/>
    <dgm:cxn modelId="{46DBF290-07CC-49E1-8D31-578A4012F37D}" type="presParOf" srcId="{A9E32C74-69E0-4949-BBC4-55CE6A7555D1}" destId="{54908FD2-2839-4D8A-A0BF-D04296887F2D}" srcOrd="12" destOrd="0" presId="urn:microsoft.com/office/officeart/2005/8/layout/cycle6"/>
    <dgm:cxn modelId="{504D70F3-98E3-4FC0-B3AE-05B5C863C928}" type="presParOf" srcId="{A9E32C74-69E0-4949-BBC4-55CE6A7555D1}" destId="{926D70A1-49DC-4911-8493-00AB4D2AC8A7}" srcOrd="13" destOrd="0" presId="urn:microsoft.com/office/officeart/2005/8/layout/cycle6"/>
    <dgm:cxn modelId="{41CFA69F-2CC4-4FBB-A7DC-C9BC70483314}" type="presParOf" srcId="{A9E32C74-69E0-4949-BBC4-55CE6A7555D1}" destId="{D7E674F5-721A-424F-A56F-3F9512A52CE1}"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5E050-CEF5-4BB3-A971-E09F860303C5}"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DD6624F8-DB39-4746-AFCC-F446B1944435}">
      <dgm:prSet phldrT="[Text]" custT="1"/>
      <dgm:spPr>
        <a:solidFill>
          <a:schemeClr val="accent1">
            <a:lumMod val="40000"/>
            <a:lumOff val="60000"/>
          </a:schemeClr>
        </a:solidFill>
        <a:ln>
          <a:solidFill>
            <a:schemeClr val="accent1">
              <a:lumMod val="40000"/>
              <a:lumOff val="60000"/>
            </a:schemeClr>
          </a:solidFill>
        </a:ln>
      </dgm:spPr>
      <dgm:t>
        <a:bodyPr/>
        <a:lstStyle/>
        <a:p>
          <a:r>
            <a:rPr lang="en-GB" sz="2000" dirty="0" smtClean="0"/>
            <a:t>Better </a:t>
          </a:r>
          <a:r>
            <a:rPr lang="en-GB" sz="2000" b="1" dirty="0" smtClean="0"/>
            <a:t>quality of life</a:t>
          </a:r>
          <a:endParaRPr lang="en-GB" sz="2000" b="1" dirty="0"/>
        </a:p>
      </dgm:t>
    </dgm:pt>
    <dgm:pt modelId="{466A4AEE-6D54-4718-91E0-9E759CD61EE4}" type="parTrans" cxnId="{D405A902-D229-43BD-B03E-4DE6084A5218}">
      <dgm:prSet/>
      <dgm:spPr/>
      <dgm:t>
        <a:bodyPr/>
        <a:lstStyle/>
        <a:p>
          <a:endParaRPr lang="en-GB"/>
        </a:p>
      </dgm:t>
    </dgm:pt>
    <dgm:pt modelId="{22B7B922-74E6-4224-9664-5FC06CF29A24}" type="sibTrans" cxnId="{D405A902-D229-43BD-B03E-4DE6084A5218}">
      <dgm:prSet/>
      <dgm:spPr/>
      <dgm:t>
        <a:bodyPr/>
        <a:lstStyle/>
        <a:p>
          <a:endParaRPr lang="en-GB"/>
        </a:p>
      </dgm:t>
    </dgm:pt>
    <dgm:pt modelId="{2FBC9511-52D9-4EF1-8F6C-020772959830}">
      <dgm:prSet phldrT="[Text]" custT="1"/>
      <dgm:spPr>
        <a:ln>
          <a:solidFill>
            <a:schemeClr val="accent4"/>
          </a:solidFill>
        </a:ln>
      </dgm:spPr>
      <dgm:t>
        <a:bodyPr/>
        <a:lstStyle/>
        <a:p>
          <a:endParaRPr lang="en-GB" sz="2000" b="1" dirty="0" smtClean="0"/>
        </a:p>
        <a:p>
          <a:endParaRPr lang="en-GB" sz="2000" b="1" dirty="0" smtClean="0"/>
        </a:p>
        <a:p>
          <a:r>
            <a:rPr lang="en-GB" sz="2000" b="0" dirty="0" smtClean="0"/>
            <a:t>Involvement of </a:t>
          </a:r>
          <a:r>
            <a:rPr lang="en-GB" sz="2000" b="1" dirty="0" smtClean="0"/>
            <a:t>medical and social care teams</a:t>
          </a:r>
          <a:endParaRPr lang="en-GB" sz="2000" b="1" dirty="0"/>
        </a:p>
      </dgm:t>
    </dgm:pt>
    <dgm:pt modelId="{CC193510-D1AC-46E9-B3BB-EF5EB07D2D39}" type="parTrans" cxnId="{D3EFEF5A-DC10-4429-917B-8871EC5A5A1C}">
      <dgm:prSet/>
      <dgm:spPr/>
      <dgm:t>
        <a:bodyPr/>
        <a:lstStyle/>
        <a:p>
          <a:endParaRPr lang="en-GB"/>
        </a:p>
      </dgm:t>
    </dgm:pt>
    <dgm:pt modelId="{DF225245-391E-47F8-92BF-B46ACF61FB48}" type="sibTrans" cxnId="{D3EFEF5A-DC10-4429-917B-8871EC5A5A1C}">
      <dgm:prSet/>
      <dgm:spPr/>
      <dgm:t>
        <a:bodyPr/>
        <a:lstStyle/>
        <a:p>
          <a:endParaRPr lang="en-GB"/>
        </a:p>
      </dgm:t>
    </dgm:pt>
    <dgm:pt modelId="{23F6C2D9-F7A8-4C34-BB8C-A330A004385B}">
      <dgm:prSet phldrT="[Text]" custT="1"/>
      <dgm:spPr>
        <a:ln>
          <a:solidFill>
            <a:schemeClr val="accent5"/>
          </a:solidFill>
        </a:ln>
      </dgm:spPr>
      <dgm:t>
        <a:bodyPr/>
        <a:lstStyle/>
        <a:p>
          <a:r>
            <a:rPr lang="en-GB" sz="2000" b="1" dirty="0" smtClean="0"/>
            <a:t>Patient </a:t>
          </a:r>
          <a:r>
            <a:rPr lang="en-GB" sz="2000" b="0" dirty="0" smtClean="0"/>
            <a:t>g</a:t>
          </a:r>
          <a:r>
            <a:rPr lang="en-GB" sz="2000" dirty="0" smtClean="0"/>
            <a:t>uided self-management</a:t>
          </a:r>
          <a:endParaRPr lang="en-GB" sz="2000" dirty="0"/>
        </a:p>
      </dgm:t>
    </dgm:pt>
    <dgm:pt modelId="{93309DDC-7F1F-43FF-9304-2CA3C595E38D}" type="parTrans" cxnId="{06481CAD-BF61-457C-91CE-A84B679BCF1B}">
      <dgm:prSet/>
      <dgm:spPr/>
      <dgm:t>
        <a:bodyPr/>
        <a:lstStyle/>
        <a:p>
          <a:endParaRPr lang="en-GB"/>
        </a:p>
      </dgm:t>
    </dgm:pt>
    <dgm:pt modelId="{8940E143-DFF4-4686-9736-782530BFD208}" type="sibTrans" cxnId="{06481CAD-BF61-457C-91CE-A84B679BCF1B}">
      <dgm:prSet/>
      <dgm:spPr/>
      <dgm:t>
        <a:bodyPr/>
        <a:lstStyle/>
        <a:p>
          <a:endParaRPr lang="en-GB"/>
        </a:p>
      </dgm:t>
    </dgm:pt>
    <dgm:pt modelId="{32CF3B0A-4A28-424D-AECA-C79CD452FA87}">
      <dgm:prSet phldrT="[Text]" custT="1"/>
      <dgm:spPr>
        <a:solidFill>
          <a:schemeClr val="accent6"/>
        </a:solidFill>
        <a:ln>
          <a:solidFill>
            <a:schemeClr val="accent6"/>
          </a:solidFill>
        </a:ln>
      </dgm:spPr>
      <dgm:t>
        <a:bodyPr/>
        <a:lstStyle/>
        <a:p>
          <a:r>
            <a:rPr lang="en-GB" sz="2000" b="0" dirty="0" smtClean="0"/>
            <a:t>Better</a:t>
          </a:r>
          <a:r>
            <a:rPr lang="en-GB" sz="2000" b="1" dirty="0" smtClean="0"/>
            <a:t> health outcomes</a:t>
          </a:r>
          <a:endParaRPr lang="en-GB" sz="2000" b="1" dirty="0"/>
        </a:p>
      </dgm:t>
    </dgm:pt>
    <dgm:pt modelId="{373E6874-6595-4A08-B51A-C835880669A3}" type="sibTrans" cxnId="{FB5E57DA-1FB3-4C19-BC1C-0EAC93FB399B}">
      <dgm:prSet/>
      <dgm:spPr/>
      <dgm:t>
        <a:bodyPr/>
        <a:lstStyle/>
        <a:p>
          <a:endParaRPr lang="en-GB"/>
        </a:p>
      </dgm:t>
    </dgm:pt>
    <dgm:pt modelId="{351DEF2B-F2FF-432E-86F3-299FCBF3D756}" type="parTrans" cxnId="{FB5E57DA-1FB3-4C19-BC1C-0EAC93FB399B}">
      <dgm:prSet/>
      <dgm:spPr/>
      <dgm:t>
        <a:bodyPr/>
        <a:lstStyle/>
        <a:p>
          <a:endParaRPr lang="en-GB"/>
        </a:p>
      </dgm:t>
    </dgm:pt>
    <dgm:pt modelId="{1C8B10D2-6D9B-4F69-8A7A-8435256E5729}" type="pres">
      <dgm:prSet presAssocID="{9065E050-CEF5-4BB3-A971-E09F860303C5}" presName="Name0" presStyleCnt="0">
        <dgm:presLayoutVars>
          <dgm:chMax val="7"/>
          <dgm:resizeHandles val="exact"/>
        </dgm:presLayoutVars>
      </dgm:prSet>
      <dgm:spPr/>
      <dgm:t>
        <a:bodyPr/>
        <a:lstStyle/>
        <a:p>
          <a:endParaRPr lang="nl-BE"/>
        </a:p>
      </dgm:t>
    </dgm:pt>
    <dgm:pt modelId="{06777C46-E9DA-4DD5-B770-996AB54B80B4}" type="pres">
      <dgm:prSet presAssocID="{9065E050-CEF5-4BB3-A971-E09F860303C5}" presName="comp1" presStyleCnt="0"/>
      <dgm:spPr/>
      <dgm:t>
        <a:bodyPr/>
        <a:lstStyle/>
        <a:p>
          <a:endParaRPr lang="en-GB"/>
        </a:p>
      </dgm:t>
    </dgm:pt>
    <dgm:pt modelId="{A62AC7B8-1E56-4149-9181-2C714558375E}" type="pres">
      <dgm:prSet presAssocID="{9065E050-CEF5-4BB3-A971-E09F860303C5}" presName="circle1" presStyleLbl="node1" presStyleIdx="0" presStyleCnt="4" custScaleX="127352" custLinFactNeighborX="-1873" custLinFactNeighborY="-10994"/>
      <dgm:spPr/>
      <dgm:t>
        <a:bodyPr/>
        <a:lstStyle/>
        <a:p>
          <a:endParaRPr lang="en-GB"/>
        </a:p>
      </dgm:t>
    </dgm:pt>
    <dgm:pt modelId="{5E228C95-5A46-4E58-AFEA-E513B8873A9A}" type="pres">
      <dgm:prSet presAssocID="{9065E050-CEF5-4BB3-A971-E09F860303C5}" presName="c1text" presStyleLbl="node1" presStyleIdx="0" presStyleCnt="4">
        <dgm:presLayoutVars>
          <dgm:bulletEnabled val="1"/>
        </dgm:presLayoutVars>
      </dgm:prSet>
      <dgm:spPr/>
      <dgm:t>
        <a:bodyPr/>
        <a:lstStyle/>
        <a:p>
          <a:endParaRPr lang="nl-BE"/>
        </a:p>
      </dgm:t>
    </dgm:pt>
    <dgm:pt modelId="{E4F5FBDD-6921-49D4-BEFC-1AB72D881A26}" type="pres">
      <dgm:prSet presAssocID="{9065E050-CEF5-4BB3-A971-E09F860303C5}" presName="comp2" presStyleCnt="0"/>
      <dgm:spPr/>
      <dgm:t>
        <a:bodyPr/>
        <a:lstStyle/>
        <a:p>
          <a:endParaRPr lang="en-GB"/>
        </a:p>
      </dgm:t>
    </dgm:pt>
    <dgm:pt modelId="{C6E4039F-78E0-40A8-9932-801E250453A6}" type="pres">
      <dgm:prSet presAssocID="{9065E050-CEF5-4BB3-A971-E09F860303C5}" presName="circle2" presStyleLbl="node1" presStyleIdx="1" presStyleCnt="4" custScaleX="128807" custScaleY="94952" custLinFactNeighborX="-854" custLinFactNeighborY="5580"/>
      <dgm:spPr/>
      <dgm:t>
        <a:bodyPr/>
        <a:lstStyle/>
        <a:p>
          <a:endParaRPr lang="en-GB"/>
        </a:p>
      </dgm:t>
    </dgm:pt>
    <dgm:pt modelId="{DB633FE3-2D66-4704-A304-2B23285F3C9D}" type="pres">
      <dgm:prSet presAssocID="{9065E050-CEF5-4BB3-A971-E09F860303C5}" presName="c2text" presStyleLbl="node1" presStyleIdx="1" presStyleCnt="4">
        <dgm:presLayoutVars>
          <dgm:bulletEnabled val="1"/>
        </dgm:presLayoutVars>
      </dgm:prSet>
      <dgm:spPr/>
      <dgm:t>
        <a:bodyPr/>
        <a:lstStyle/>
        <a:p>
          <a:endParaRPr lang="en-GB"/>
        </a:p>
      </dgm:t>
    </dgm:pt>
    <dgm:pt modelId="{B299B916-4C2C-49A1-ACC4-14669BDD9EB1}" type="pres">
      <dgm:prSet presAssocID="{9065E050-CEF5-4BB3-A971-E09F860303C5}" presName="comp3" presStyleCnt="0"/>
      <dgm:spPr/>
      <dgm:t>
        <a:bodyPr/>
        <a:lstStyle/>
        <a:p>
          <a:endParaRPr lang="en-GB"/>
        </a:p>
      </dgm:t>
    </dgm:pt>
    <dgm:pt modelId="{C46ECCD0-E3AF-4745-8B38-00C12CB75057}" type="pres">
      <dgm:prSet presAssocID="{9065E050-CEF5-4BB3-A971-E09F860303C5}" presName="circle3" presStyleLbl="node1" presStyleIdx="2" presStyleCnt="4" custScaleX="132054" custScaleY="96467" custLinFactNeighborX="125" custLinFactNeighborY="2003"/>
      <dgm:spPr/>
      <dgm:t>
        <a:bodyPr/>
        <a:lstStyle/>
        <a:p>
          <a:endParaRPr lang="en-GB"/>
        </a:p>
      </dgm:t>
    </dgm:pt>
    <dgm:pt modelId="{F5B87EB3-6993-4CA6-9426-266221656838}" type="pres">
      <dgm:prSet presAssocID="{9065E050-CEF5-4BB3-A971-E09F860303C5}" presName="c3text" presStyleLbl="node1" presStyleIdx="2" presStyleCnt="4">
        <dgm:presLayoutVars>
          <dgm:bulletEnabled val="1"/>
        </dgm:presLayoutVars>
      </dgm:prSet>
      <dgm:spPr/>
      <dgm:t>
        <a:bodyPr/>
        <a:lstStyle/>
        <a:p>
          <a:endParaRPr lang="en-GB"/>
        </a:p>
      </dgm:t>
    </dgm:pt>
    <dgm:pt modelId="{8F0AA7E4-BABE-4B3B-AAA7-4F2E84FF1E87}" type="pres">
      <dgm:prSet presAssocID="{9065E050-CEF5-4BB3-A971-E09F860303C5}" presName="comp4" presStyleCnt="0"/>
      <dgm:spPr/>
      <dgm:t>
        <a:bodyPr/>
        <a:lstStyle/>
        <a:p>
          <a:endParaRPr lang="en-GB"/>
        </a:p>
      </dgm:t>
    </dgm:pt>
    <dgm:pt modelId="{FA6E10A6-C729-48C9-8C41-AAE04BE11DAB}" type="pres">
      <dgm:prSet presAssocID="{9065E050-CEF5-4BB3-A971-E09F860303C5}" presName="circle4" presStyleLbl="node1" presStyleIdx="3" presStyleCnt="4" custScaleX="113276" custScaleY="67760" custLinFactNeighborX="1648" custLinFactNeighborY="20681"/>
      <dgm:spPr/>
      <dgm:t>
        <a:bodyPr/>
        <a:lstStyle/>
        <a:p>
          <a:endParaRPr lang="en-GB"/>
        </a:p>
      </dgm:t>
    </dgm:pt>
    <dgm:pt modelId="{336D7256-2DCA-49EE-893B-F1B4FCACF568}" type="pres">
      <dgm:prSet presAssocID="{9065E050-CEF5-4BB3-A971-E09F860303C5}" presName="c4text" presStyleLbl="node1" presStyleIdx="3" presStyleCnt="4">
        <dgm:presLayoutVars>
          <dgm:bulletEnabled val="1"/>
        </dgm:presLayoutVars>
      </dgm:prSet>
      <dgm:spPr/>
      <dgm:t>
        <a:bodyPr/>
        <a:lstStyle/>
        <a:p>
          <a:endParaRPr lang="en-GB"/>
        </a:p>
      </dgm:t>
    </dgm:pt>
  </dgm:ptLst>
  <dgm:cxnLst>
    <dgm:cxn modelId="{FB5E57DA-1FB3-4C19-BC1C-0EAC93FB399B}" srcId="{9065E050-CEF5-4BB3-A971-E09F860303C5}" destId="{32CF3B0A-4A28-424D-AECA-C79CD452FA87}" srcOrd="0" destOrd="0" parTransId="{351DEF2B-F2FF-432E-86F3-299FCBF3D756}" sibTransId="{373E6874-6595-4A08-B51A-C835880669A3}"/>
    <dgm:cxn modelId="{138C7B3E-19FF-40EF-9998-B5A409B9037C}" type="presOf" srcId="{23F6C2D9-F7A8-4C34-BB8C-A330A004385B}" destId="{FA6E10A6-C729-48C9-8C41-AAE04BE11DAB}" srcOrd="0" destOrd="0" presId="urn:microsoft.com/office/officeart/2005/8/layout/venn2"/>
    <dgm:cxn modelId="{D405A902-D229-43BD-B03E-4DE6084A5218}" srcId="{9065E050-CEF5-4BB3-A971-E09F860303C5}" destId="{DD6624F8-DB39-4746-AFCC-F446B1944435}" srcOrd="1" destOrd="0" parTransId="{466A4AEE-6D54-4718-91E0-9E759CD61EE4}" sibTransId="{22B7B922-74E6-4224-9664-5FC06CF29A24}"/>
    <dgm:cxn modelId="{06481CAD-BF61-457C-91CE-A84B679BCF1B}" srcId="{9065E050-CEF5-4BB3-A971-E09F860303C5}" destId="{23F6C2D9-F7A8-4C34-BB8C-A330A004385B}" srcOrd="3" destOrd="0" parTransId="{93309DDC-7F1F-43FF-9304-2CA3C595E38D}" sibTransId="{8940E143-DFF4-4686-9736-782530BFD208}"/>
    <dgm:cxn modelId="{E161DF43-7ED1-4DDA-A11B-A29FBA65AE44}" type="presOf" srcId="{DD6624F8-DB39-4746-AFCC-F446B1944435}" destId="{C6E4039F-78E0-40A8-9932-801E250453A6}" srcOrd="0" destOrd="0" presId="urn:microsoft.com/office/officeart/2005/8/layout/venn2"/>
    <dgm:cxn modelId="{70F2B9BA-E91E-41F9-B3D9-2C4F346B232C}" type="presOf" srcId="{32CF3B0A-4A28-424D-AECA-C79CD452FA87}" destId="{A62AC7B8-1E56-4149-9181-2C714558375E}" srcOrd="0" destOrd="0" presId="urn:microsoft.com/office/officeart/2005/8/layout/venn2"/>
    <dgm:cxn modelId="{F6B01F8E-409B-44F6-A073-6C67502060F1}" type="presOf" srcId="{23F6C2D9-F7A8-4C34-BB8C-A330A004385B}" destId="{336D7256-2DCA-49EE-893B-F1B4FCACF568}" srcOrd="1" destOrd="0" presId="urn:microsoft.com/office/officeart/2005/8/layout/venn2"/>
    <dgm:cxn modelId="{49FE07CD-C648-4D0D-9246-ACE753D0DBAE}" type="presOf" srcId="{DD6624F8-DB39-4746-AFCC-F446B1944435}" destId="{DB633FE3-2D66-4704-A304-2B23285F3C9D}" srcOrd="1" destOrd="0" presId="urn:microsoft.com/office/officeart/2005/8/layout/venn2"/>
    <dgm:cxn modelId="{21EAC737-4982-444C-9750-BDA3FF0E50AD}" type="presOf" srcId="{9065E050-CEF5-4BB3-A971-E09F860303C5}" destId="{1C8B10D2-6D9B-4F69-8A7A-8435256E5729}" srcOrd="0" destOrd="0" presId="urn:microsoft.com/office/officeart/2005/8/layout/venn2"/>
    <dgm:cxn modelId="{D6886DFE-F287-4E84-8233-F8ED6269B186}" type="presOf" srcId="{2FBC9511-52D9-4EF1-8F6C-020772959830}" destId="{C46ECCD0-E3AF-4745-8B38-00C12CB75057}" srcOrd="0" destOrd="0" presId="urn:microsoft.com/office/officeart/2005/8/layout/venn2"/>
    <dgm:cxn modelId="{3663495B-97CB-4A6A-A993-4BE67464F868}" type="presOf" srcId="{2FBC9511-52D9-4EF1-8F6C-020772959830}" destId="{F5B87EB3-6993-4CA6-9426-266221656838}" srcOrd="1" destOrd="0" presId="urn:microsoft.com/office/officeart/2005/8/layout/venn2"/>
    <dgm:cxn modelId="{86DE8209-8754-4424-8074-AAD006ABEF45}" type="presOf" srcId="{32CF3B0A-4A28-424D-AECA-C79CD452FA87}" destId="{5E228C95-5A46-4E58-AFEA-E513B8873A9A}" srcOrd="1" destOrd="0" presId="urn:microsoft.com/office/officeart/2005/8/layout/venn2"/>
    <dgm:cxn modelId="{D3EFEF5A-DC10-4429-917B-8871EC5A5A1C}" srcId="{9065E050-CEF5-4BB3-A971-E09F860303C5}" destId="{2FBC9511-52D9-4EF1-8F6C-020772959830}" srcOrd="2" destOrd="0" parTransId="{CC193510-D1AC-46E9-B3BB-EF5EB07D2D39}" sibTransId="{DF225245-391E-47F8-92BF-B46ACF61FB48}"/>
    <dgm:cxn modelId="{22BD5DAE-3239-4509-9A1C-F99BCA15468B}" type="presParOf" srcId="{1C8B10D2-6D9B-4F69-8A7A-8435256E5729}" destId="{06777C46-E9DA-4DD5-B770-996AB54B80B4}" srcOrd="0" destOrd="0" presId="urn:microsoft.com/office/officeart/2005/8/layout/venn2"/>
    <dgm:cxn modelId="{27AB9034-FEEF-40B6-94DA-098A158772A2}" type="presParOf" srcId="{06777C46-E9DA-4DD5-B770-996AB54B80B4}" destId="{A62AC7B8-1E56-4149-9181-2C714558375E}" srcOrd="0" destOrd="0" presId="urn:microsoft.com/office/officeart/2005/8/layout/venn2"/>
    <dgm:cxn modelId="{4DC5B672-878A-47D7-B319-82E256C33B01}" type="presParOf" srcId="{06777C46-E9DA-4DD5-B770-996AB54B80B4}" destId="{5E228C95-5A46-4E58-AFEA-E513B8873A9A}" srcOrd="1" destOrd="0" presId="urn:microsoft.com/office/officeart/2005/8/layout/venn2"/>
    <dgm:cxn modelId="{65A563EC-700B-4F7B-996E-E93DD20CDE58}" type="presParOf" srcId="{1C8B10D2-6D9B-4F69-8A7A-8435256E5729}" destId="{E4F5FBDD-6921-49D4-BEFC-1AB72D881A26}" srcOrd="1" destOrd="0" presId="urn:microsoft.com/office/officeart/2005/8/layout/venn2"/>
    <dgm:cxn modelId="{715DFF94-A5BC-46F7-8705-D436E6E43A99}" type="presParOf" srcId="{E4F5FBDD-6921-49D4-BEFC-1AB72D881A26}" destId="{C6E4039F-78E0-40A8-9932-801E250453A6}" srcOrd="0" destOrd="0" presId="urn:microsoft.com/office/officeart/2005/8/layout/venn2"/>
    <dgm:cxn modelId="{EAAE1B40-657E-4097-8676-EF55C6EC95ED}" type="presParOf" srcId="{E4F5FBDD-6921-49D4-BEFC-1AB72D881A26}" destId="{DB633FE3-2D66-4704-A304-2B23285F3C9D}" srcOrd="1" destOrd="0" presId="urn:microsoft.com/office/officeart/2005/8/layout/venn2"/>
    <dgm:cxn modelId="{FF189583-C7CA-44AE-A8C3-B04352D1BB28}" type="presParOf" srcId="{1C8B10D2-6D9B-4F69-8A7A-8435256E5729}" destId="{B299B916-4C2C-49A1-ACC4-14669BDD9EB1}" srcOrd="2" destOrd="0" presId="urn:microsoft.com/office/officeart/2005/8/layout/venn2"/>
    <dgm:cxn modelId="{C7AC3600-5CEF-447A-990A-A7495CED646D}" type="presParOf" srcId="{B299B916-4C2C-49A1-ACC4-14669BDD9EB1}" destId="{C46ECCD0-E3AF-4745-8B38-00C12CB75057}" srcOrd="0" destOrd="0" presId="urn:microsoft.com/office/officeart/2005/8/layout/venn2"/>
    <dgm:cxn modelId="{29402FDC-0B82-42A4-8D51-DC6B9CC1BC36}" type="presParOf" srcId="{B299B916-4C2C-49A1-ACC4-14669BDD9EB1}" destId="{F5B87EB3-6993-4CA6-9426-266221656838}" srcOrd="1" destOrd="0" presId="urn:microsoft.com/office/officeart/2005/8/layout/venn2"/>
    <dgm:cxn modelId="{EB696B47-91ED-4A38-B24E-37E97F67F0DB}" type="presParOf" srcId="{1C8B10D2-6D9B-4F69-8A7A-8435256E5729}" destId="{8F0AA7E4-BABE-4B3B-AAA7-4F2E84FF1E87}" srcOrd="3" destOrd="0" presId="urn:microsoft.com/office/officeart/2005/8/layout/venn2"/>
    <dgm:cxn modelId="{086691E2-EB88-4A47-84D9-69B15984E81E}" type="presParOf" srcId="{8F0AA7E4-BABE-4B3B-AAA7-4F2E84FF1E87}" destId="{FA6E10A6-C729-48C9-8C41-AAE04BE11DAB}" srcOrd="0" destOrd="0" presId="urn:microsoft.com/office/officeart/2005/8/layout/venn2"/>
    <dgm:cxn modelId="{FC5B30E3-23EA-4B79-ABB7-E87B6DF3177D}" type="presParOf" srcId="{8F0AA7E4-BABE-4B3B-AAA7-4F2E84FF1E87}" destId="{336D7256-2DCA-49EE-893B-F1B4FCACF568}"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7AD243-C4E7-4285-9194-1BFB42EC2CBA}"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lang="en-GB"/>
        </a:p>
      </dgm:t>
    </dgm:pt>
    <dgm:pt modelId="{57A448F0-DDFE-43D2-9C26-A3E3F7FF050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Consultation</a:t>
          </a:r>
        </a:p>
      </dgm:t>
    </dgm:pt>
    <dgm:pt modelId="{790ADA6B-F802-4093-B995-151FE954E709}" type="parTrans" cxnId="{DA070E6A-8DAE-4DE3-B33C-6D234A1C76CD}">
      <dgm:prSet/>
      <dgm:spPr/>
      <dgm:t>
        <a:bodyPr/>
        <a:lstStyle/>
        <a:p>
          <a:endParaRPr lang="en-GB">
            <a:latin typeface="+mn-lt"/>
          </a:endParaRPr>
        </a:p>
      </dgm:t>
    </dgm:pt>
    <dgm:pt modelId="{343C9FCE-D9D2-4630-B980-82E408DBCBA9}" type="sibTrans" cxnId="{DA070E6A-8DAE-4DE3-B33C-6D234A1C76CD}">
      <dgm:prSet/>
      <dgm:spPr/>
      <dgm:t>
        <a:bodyPr/>
        <a:lstStyle/>
        <a:p>
          <a:endParaRPr lang="en-GB">
            <a:latin typeface="+mn-lt"/>
          </a:endParaRPr>
        </a:p>
      </dgm:t>
    </dgm:pt>
    <dgm:pt modelId="{CB2B49E6-E15C-4CCA-B7AD-62EC2BDBC8A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Dialogue</a:t>
          </a:r>
        </a:p>
      </dgm:t>
    </dgm:pt>
    <dgm:pt modelId="{CED805F3-69EE-48FD-8176-8F73F2044EBA}" type="parTrans" cxnId="{98757C28-C186-4382-AC69-0581AFB94638}">
      <dgm:prSet/>
      <dgm:spPr/>
      <dgm:t>
        <a:bodyPr/>
        <a:lstStyle/>
        <a:p>
          <a:endParaRPr lang="en-GB">
            <a:latin typeface="+mn-lt"/>
          </a:endParaRPr>
        </a:p>
      </dgm:t>
    </dgm:pt>
    <dgm:pt modelId="{121A567A-9801-4DE2-ADD8-5422F6A4EDF8}" type="sibTrans" cxnId="{98757C28-C186-4382-AC69-0581AFB94638}">
      <dgm:prSet/>
      <dgm:spPr>
        <a:solidFill>
          <a:schemeClr val="accent1">
            <a:lumMod val="40000"/>
            <a:lumOff val="60000"/>
          </a:schemeClr>
        </a:solidFill>
      </dgm:spPr>
      <dgm:t>
        <a:bodyPr/>
        <a:lstStyle/>
        <a:p>
          <a:endParaRPr lang="en-GB">
            <a:latin typeface="+mn-lt"/>
          </a:endParaRPr>
        </a:p>
      </dgm:t>
    </dgm:pt>
    <dgm:pt modelId="{E4577D1B-C353-4DCC-9533-938931A588E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Revision</a:t>
          </a:r>
        </a:p>
      </dgm:t>
    </dgm:pt>
    <dgm:pt modelId="{0503CD9B-40F0-40B6-B5F4-907EA82524C0}" type="parTrans" cxnId="{4CE199B9-4692-46C5-A63C-AA4C04F2C9BD}">
      <dgm:prSet/>
      <dgm:spPr/>
      <dgm:t>
        <a:bodyPr/>
        <a:lstStyle/>
        <a:p>
          <a:endParaRPr lang="en-GB">
            <a:latin typeface="+mn-lt"/>
          </a:endParaRPr>
        </a:p>
      </dgm:t>
    </dgm:pt>
    <dgm:pt modelId="{F40052E2-A872-40AD-AFDE-8F9BB5EF2F81}" type="sibTrans" cxnId="{4CE199B9-4692-46C5-A63C-AA4C04F2C9BD}">
      <dgm:prSet/>
      <dgm:spPr/>
      <dgm:t>
        <a:bodyPr/>
        <a:lstStyle/>
        <a:p>
          <a:endParaRPr lang="en-GB">
            <a:latin typeface="+mn-lt"/>
          </a:endParaRPr>
        </a:p>
      </dgm:t>
    </dgm:pt>
    <dgm:pt modelId="{9E2BBCFA-663D-4D61-965F-44A77D41B22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Implementation</a:t>
          </a:r>
        </a:p>
      </dgm:t>
    </dgm:pt>
    <dgm:pt modelId="{1504C954-4750-403F-B60E-20524CE3365D}" type="parTrans" cxnId="{BE036764-56B5-4567-B48C-583BFEE283FC}">
      <dgm:prSet/>
      <dgm:spPr/>
      <dgm:t>
        <a:bodyPr/>
        <a:lstStyle/>
        <a:p>
          <a:endParaRPr lang="en-GB">
            <a:latin typeface="+mn-lt"/>
          </a:endParaRPr>
        </a:p>
      </dgm:t>
    </dgm:pt>
    <dgm:pt modelId="{C064E645-7743-44AD-BFB7-F6630E688F07}" type="sibTrans" cxnId="{BE036764-56B5-4567-B48C-583BFEE283FC}">
      <dgm:prSet/>
      <dgm:spPr/>
      <dgm:t>
        <a:bodyPr/>
        <a:lstStyle/>
        <a:p>
          <a:endParaRPr lang="en-GB">
            <a:latin typeface="+mn-lt"/>
          </a:endParaRPr>
        </a:p>
      </dgm:t>
    </dgm:pt>
    <dgm:pt modelId="{2F9840ED-52BE-4431-8283-93B92E661C8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Information</a:t>
          </a:r>
        </a:p>
      </dgm:t>
    </dgm:pt>
    <dgm:pt modelId="{5121985C-B399-4777-A5E7-E17F324D6D5B}" type="parTrans" cxnId="{13EBCBFC-B141-4843-A33F-CDB6F46247CE}">
      <dgm:prSet/>
      <dgm:spPr/>
      <dgm:t>
        <a:bodyPr/>
        <a:lstStyle/>
        <a:p>
          <a:endParaRPr lang="en-GB">
            <a:latin typeface="+mn-lt"/>
          </a:endParaRPr>
        </a:p>
      </dgm:t>
    </dgm:pt>
    <dgm:pt modelId="{61093FB3-0F3C-449E-BD31-DD86847D620D}" type="sibTrans" cxnId="{13EBCBFC-B141-4843-A33F-CDB6F46247CE}">
      <dgm:prSet/>
      <dgm:spPr/>
      <dgm:t>
        <a:bodyPr/>
        <a:lstStyle/>
        <a:p>
          <a:endParaRPr lang="en-GB">
            <a:latin typeface="+mn-lt"/>
          </a:endParaRPr>
        </a:p>
      </dgm:t>
    </dgm:pt>
    <dgm:pt modelId="{13A80670-6CF0-44B1-82B9-912D99DB635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en-US" sz="2000" b="0" i="0" u="none" strike="noStrike" cap="none" normalizeH="0" baseline="0" dirty="0" smtClean="0">
              <a:ln/>
              <a:effectLst/>
              <a:latin typeface="+mn-lt"/>
            </a:rPr>
            <a:t>Planning</a:t>
          </a:r>
          <a:endParaRPr kumimoji="0" lang="en-GB" altLang="en-US" sz="2000" b="0" i="0" u="none" strike="noStrike" cap="none" normalizeH="0" baseline="0" dirty="0" smtClean="0">
            <a:ln/>
            <a:effectLst/>
            <a:latin typeface="+mn-lt"/>
          </a:endParaRPr>
        </a:p>
      </dgm:t>
    </dgm:pt>
    <dgm:pt modelId="{E43BF427-74C9-4AEC-B066-50E554611FAD}" type="parTrans" cxnId="{303116DF-887A-4B1A-B6CC-14282BE1E2A3}">
      <dgm:prSet/>
      <dgm:spPr/>
      <dgm:t>
        <a:bodyPr/>
        <a:lstStyle/>
        <a:p>
          <a:endParaRPr lang="en-GB">
            <a:latin typeface="+mn-lt"/>
          </a:endParaRPr>
        </a:p>
      </dgm:t>
    </dgm:pt>
    <dgm:pt modelId="{AEA62ECD-E880-431D-ADED-090F0E99A166}" type="sibTrans" cxnId="{303116DF-887A-4B1A-B6CC-14282BE1E2A3}">
      <dgm:prSet/>
      <dgm:spPr>
        <a:solidFill>
          <a:schemeClr val="accent1">
            <a:lumMod val="40000"/>
            <a:lumOff val="60000"/>
          </a:schemeClr>
        </a:solidFill>
      </dgm:spPr>
      <dgm:t>
        <a:bodyPr/>
        <a:lstStyle/>
        <a:p>
          <a:endParaRPr lang="en-GB">
            <a:latin typeface="+mn-lt"/>
          </a:endParaRPr>
        </a:p>
      </dgm:t>
    </dgm:pt>
    <dgm:pt modelId="{ABB8D412-1294-4252-8D8A-E3697725C6C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effectLst/>
              <a:latin typeface="+mn-lt"/>
            </a:rPr>
            <a:t>Review</a:t>
          </a:r>
        </a:p>
      </dgm:t>
    </dgm:pt>
    <dgm:pt modelId="{3AFF3E40-C3EB-423A-98E8-D349C8DAE06A}" type="parTrans" cxnId="{7BD6AE45-290D-45D8-9CD0-D767D40D9FB0}">
      <dgm:prSet/>
      <dgm:spPr/>
      <dgm:t>
        <a:bodyPr/>
        <a:lstStyle/>
        <a:p>
          <a:endParaRPr lang="en-GB">
            <a:latin typeface="+mn-lt"/>
          </a:endParaRPr>
        </a:p>
      </dgm:t>
    </dgm:pt>
    <dgm:pt modelId="{1416677B-E8B2-4E4D-9CB9-03ABF416FD2E}" type="sibTrans" cxnId="{7BD6AE45-290D-45D8-9CD0-D767D40D9FB0}">
      <dgm:prSet/>
      <dgm:spPr/>
      <dgm:t>
        <a:bodyPr/>
        <a:lstStyle/>
        <a:p>
          <a:endParaRPr lang="en-GB">
            <a:latin typeface="+mn-lt"/>
          </a:endParaRPr>
        </a:p>
      </dgm:t>
    </dgm:pt>
    <dgm:pt modelId="{C96A8D5E-2483-4354-AEC0-75F3B708F5F5}" type="pres">
      <dgm:prSet presAssocID="{D47AD243-C4E7-4285-9194-1BFB42EC2CBA}" presName="cycle" presStyleCnt="0">
        <dgm:presLayoutVars>
          <dgm:dir/>
          <dgm:resizeHandles val="exact"/>
        </dgm:presLayoutVars>
      </dgm:prSet>
      <dgm:spPr/>
      <dgm:t>
        <a:bodyPr/>
        <a:lstStyle/>
        <a:p>
          <a:endParaRPr lang="en-GB"/>
        </a:p>
      </dgm:t>
    </dgm:pt>
    <dgm:pt modelId="{EE52E098-2BD8-412A-842B-65937F3F4B10}" type="pres">
      <dgm:prSet presAssocID="{57A448F0-DDFE-43D2-9C26-A3E3F7FF050C}" presName="dummy" presStyleCnt="0"/>
      <dgm:spPr/>
    </dgm:pt>
    <dgm:pt modelId="{93A45127-3D7D-479A-BD45-2B9CA8191AB0}" type="pres">
      <dgm:prSet presAssocID="{57A448F0-DDFE-43D2-9C26-A3E3F7FF050C}" presName="node" presStyleLbl="revTx" presStyleIdx="0" presStyleCnt="7" custScaleX="276205" custRadScaleRad="99129" custRadScaleInc="9924">
        <dgm:presLayoutVars>
          <dgm:bulletEnabled val="1"/>
        </dgm:presLayoutVars>
      </dgm:prSet>
      <dgm:spPr/>
      <dgm:t>
        <a:bodyPr/>
        <a:lstStyle/>
        <a:p>
          <a:endParaRPr lang="en-GB"/>
        </a:p>
      </dgm:t>
    </dgm:pt>
    <dgm:pt modelId="{EC49FD87-613C-48DB-81A3-7175EEA0D4EC}" type="pres">
      <dgm:prSet presAssocID="{343C9FCE-D9D2-4630-B980-82E408DBCBA9}" presName="sibTrans" presStyleLbl="node1" presStyleIdx="0" presStyleCnt="7"/>
      <dgm:spPr/>
      <dgm:t>
        <a:bodyPr/>
        <a:lstStyle/>
        <a:p>
          <a:endParaRPr lang="en-GB"/>
        </a:p>
      </dgm:t>
    </dgm:pt>
    <dgm:pt modelId="{FEDC227C-6360-4453-97AF-AC91FB086C96}" type="pres">
      <dgm:prSet presAssocID="{CB2B49E6-E15C-4CCA-B7AD-62EC2BDBC8A8}" presName="dummy" presStyleCnt="0"/>
      <dgm:spPr/>
    </dgm:pt>
    <dgm:pt modelId="{31EE5F87-DB5E-4CE8-80A3-12EBC6D7BD77}" type="pres">
      <dgm:prSet presAssocID="{CB2B49E6-E15C-4CCA-B7AD-62EC2BDBC8A8}" presName="node" presStyleLbl="revTx" presStyleIdx="1" presStyleCnt="7" custScaleX="180678">
        <dgm:presLayoutVars>
          <dgm:bulletEnabled val="1"/>
        </dgm:presLayoutVars>
      </dgm:prSet>
      <dgm:spPr/>
      <dgm:t>
        <a:bodyPr/>
        <a:lstStyle/>
        <a:p>
          <a:endParaRPr lang="en-GB"/>
        </a:p>
      </dgm:t>
    </dgm:pt>
    <dgm:pt modelId="{7927C948-DA32-480C-A71B-A3A75F0D740E}" type="pres">
      <dgm:prSet presAssocID="{121A567A-9801-4DE2-ADD8-5422F6A4EDF8}" presName="sibTrans" presStyleLbl="node1" presStyleIdx="1" presStyleCnt="7"/>
      <dgm:spPr/>
      <dgm:t>
        <a:bodyPr/>
        <a:lstStyle/>
        <a:p>
          <a:endParaRPr lang="en-GB"/>
        </a:p>
      </dgm:t>
    </dgm:pt>
    <dgm:pt modelId="{A225A7C7-1A72-4B8D-A64E-F2FFFBFCDB70}" type="pres">
      <dgm:prSet presAssocID="{E4577D1B-C353-4DCC-9533-938931A588E4}" presName="dummy" presStyleCnt="0"/>
      <dgm:spPr/>
    </dgm:pt>
    <dgm:pt modelId="{504B3098-8949-40CC-8BEE-908125C41EBB}" type="pres">
      <dgm:prSet presAssocID="{E4577D1B-C353-4DCC-9533-938931A588E4}" presName="node" presStyleLbl="revTx" presStyleIdx="2" presStyleCnt="7" custScaleX="180678" custRadScaleRad="98785" custRadScaleInc="-67444">
        <dgm:presLayoutVars>
          <dgm:bulletEnabled val="1"/>
        </dgm:presLayoutVars>
      </dgm:prSet>
      <dgm:spPr/>
      <dgm:t>
        <a:bodyPr/>
        <a:lstStyle/>
        <a:p>
          <a:endParaRPr lang="en-GB"/>
        </a:p>
      </dgm:t>
    </dgm:pt>
    <dgm:pt modelId="{294DDEE6-930B-40AA-AD51-D009ACAAEB47}" type="pres">
      <dgm:prSet presAssocID="{F40052E2-A872-40AD-AFDE-8F9BB5EF2F81}" presName="sibTrans" presStyleLbl="node1" presStyleIdx="2" presStyleCnt="7"/>
      <dgm:spPr/>
      <dgm:t>
        <a:bodyPr/>
        <a:lstStyle/>
        <a:p>
          <a:endParaRPr lang="en-GB"/>
        </a:p>
      </dgm:t>
    </dgm:pt>
    <dgm:pt modelId="{279432EF-383D-4587-AF8C-F316F6221A68}" type="pres">
      <dgm:prSet presAssocID="{9E2BBCFA-663D-4D61-965F-44A77D41B22A}" presName="dummy" presStyleCnt="0"/>
      <dgm:spPr/>
    </dgm:pt>
    <dgm:pt modelId="{D596EDCA-9C68-4DEF-9C02-523B16C87144}" type="pres">
      <dgm:prSet presAssocID="{9E2BBCFA-663D-4D61-965F-44A77D41B22A}" presName="node" presStyleLbl="revTx" presStyleIdx="3" presStyleCnt="7" custScaleX="180678" custScaleY="142455" custRadScaleRad="96271" custRadScaleInc="-34263">
        <dgm:presLayoutVars>
          <dgm:bulletEnabled val="1"/>
        </dgm:presLayoutVars>
      </dgm:prSet>
      <dgm:spPr/>
      <dgm:t>
        <a:bodyPr/>
        <a:lstStyle/>
        <a:p>
          <a:endParaRPr lang="en-GB"/>
        </a:p>
      </dgm:t>
    </dgm:pt>
    <dgm:pt modelId="{8FDC5001-1385-4C2F-AFA4-2D2C4A69D37C}" type="pres">
      <dgm:prSet presAssocID="{C064E645-7743-44AD-BFB7-F6630E688F07}" presName="sibTrans" presStyleLbl="node1" presStyleIdx="3" presStyleCnt="7"/>
      <dgm:spPr/>
      <dgm:t>
        <a:bodyPr/>
        <a:lstStyle/>
        <a:p>
          <a:endParaRPr lang="en-GB"/>
        </a:p>
      </dgm:t>
    </dgm:pt>
    <dgm:pt modelId="{4EC78292-9A44-4DE0-B98A-7D29B7B908E5}" type="pres">
      <dgm:prSet presAssocID="{ABB8D412-1294-4252-8D8A-E3697725C6C6}" presName="dummy" presStyleCnt="0"/>
      <dgm:spPr/>
    </dgm:pt>
    <dgm:pt modelId="{DF9D2A7A-BB0B-4C64-8024-832524F0B05A}" type="pres">
      <dgm:prSet presAssocID="{ABB8D412-1294-4252-8D8A-E3697725C6C6}" presName="node" presStyleLbl="revTx" presStyleIdx="4" presStyleCnt="7" custScaleX="202235">
        <dgm:presLayoutVars>
          <dgm:bulletEnabled val="1"/>
        </dgm:presLayoutVars>
      </dgm:prSet>
      <dgm:spPr/>
      <dgm:t>
        <a:bodyPr/>
        <a:lstStyle/>
        <a:p>
          <a:endParaRPr lang="en-GB"/>
        </a:p>
      </dgm:t>
    </dgm:pt>
    <dgm:pt modelId="{31B0B695-BD40-4995-B906-515193FF959B}" type="pres">
      <dgm:prSet presAssocID="{1416677B-E8B2-4E4D-9CB9-03ABF416FD2E}" presName="sibTrans" presStyleLbl="node1" presStyleIdx="4" presStyleCnt="7"/>
      <dgm:spPr/>
      <dgm:t>
        <a:bodyPr/>
        <a:lstStyle/>
        <a:p>
          <a:endParaRPr lang="en-GB"/>
        </a:p>
      </dgm:t>
    </dgm:pt>
    <dgm:pt modelId="{DA168AAA-F79F-47AE-B873-05C71A3FD9BF}" type="pres">
      <dgm:prSet presAssocID="{2F9840ED-52BE-4431-8283-93B92E661C8E}" presName="dummy" presStyleCnt="0"/>
      <dgm:spPr/>
    </dgm:pt>
    <dgm:pt modelId="{B6B2C54E-6E69-45EF-B790-ECA30DCEF79D}" type="pres">
      <dgm:prSet presAssocID="{2F9840ED-52BE-4431-8283-93B92E661C8E}" presName="node" presStyleLbl="revTx" presStyleIdx="5" presStyleCnt="7" custScaleX="250302" custRadScaleRad="99792" custRadScaleInc="-59400">
        <dgm:presLayoutVars>
          <dgm:bulletEnabled val="1"/>
        </dgm:presLayoutVars>
      </dgm:prSet>
      <dgm:spPr/>
      <dgm:t>
        <a:bodyPr/>
        <a:lstStyle/>
        <a:p>
          <a:endParaRPr lang="en-GB"/>
        </a:p>
      </dgm:t>
    </dgm:pt>
    <dgm:pt modelId="{F9A275C4-EF93-498A-AAFA-5C95CEC2094B}" type="pres">
      <dgm:prSet presAssocID="{61093FB3-0F3C-449E-BD31-DD86847D620D}" presName="sibTrans" presStyleLbl="node1" presStyleIdx="5" presStyleCnt="7"/>
      <dgm:spPr/>
      <dgm:t>
        <a:bodyPr/>
        <a:lstStyle/>
        <a:p>
          <a:endParaRPr lang="en-GB"/>
        </a:p>
      </dgm:t>
    </dgm:pt>
    <dgm:pt modelId="{7F23BF5D-B7E3-4E57-BE53-C25EB320A12E}" type="pres">
      <dgm:prSet presAssocID="{13A80670-6CF0-44B1-82B9-912D99DB635C}" presName="dummy" presStyleCnt="0"/>
      <dgm:spPr/>
    </dgm:pt>
    <dgm:pt modelId="{20481BB7-4CFD-43E1-B462-E570F2E3D2FE}" type="pres">
      <dgm:prSet presAssocID="{13A80670-6CF0-44B1-82B9-912D99DB635C}" presName="node" presStyleLbl="revTx" presStyleIdx="6" presStyleCnt="7" custScaleX="180678" custRadScaleRad="102184" custRadScaleInc="-112556">
        <dgm:presLayoutVars>
          <dgm:bulletEnabled val="1"/>
        </dgm:presLayoutVars>
      </dgm:prSet>
      <dgm:spPr/>
      <dgm:t>
        <a:bodyPr/>
        <a:lstStyle/>
        <a:p>
          <a:endParaRPr lang="en-GB"/>
        </a:p>
      </dgm:t>
    </dgm:pt>
    <dgm:pt modelId="{020F4CFA-1EBC-4B71-BA91-7857BD637B86}" type="pres">
      <dgm:prSet presAssocID="{AEA62ECD-E880-431D-ADED-090F0E99A166}" presName="sibTrans" presStyleLbl="node1" presStyleIdx="6" presStyleCnt="7" custAng="21009332" custScaleX="106913" custScaleY="95227" custLinFactNeighborX="10211" custLinFactNeighborY="100"/>
      <dgm:spPr/>
      <dgm:t>
        <a:bodyPr/>
        <a:lstStyle/>
        <a:p>
          <a:endParaRPr lang="en-GB"/>
        </a:p>
      </dgm:t>
    </dgm:pt>
  </dgm:ptLst>
  <dgm:cxnLst>
    <dgm:cxn modelId="{9CD520E3-D22D-4485-B049-7D5899E1D40B}" type="presOf" srcId="{ABB8D412-1294-4252-8D8A-E3697725C6C6}" destId="{DF9D2A7A-BB0B-4C64-8024-832524F0B05A}" srcOrd="0" destOrd="0" presId="urn:microsoft.com/office/officeart/2005/8/layout/cycle1"/>
    <dgm:cxn modelId="{199EC45C-764D-44B9-A9EC-A8C3ED9D0A42}" type="presOf" srcId="{C064E645-7743-44AD-BFB7-F6630E688F07}" destId="{8FDC5001-1385-4C2F-AFA4-2D2C4A69D37C}" srcOrd="0" destOrd="0" presId="urn:microsoft.com/office/officeart/2005/8/layout/cycle1"/>
    <dgm:cxn modelId="{8E2A6129-2E5F-4723-8AA8-FEE65AF4FB3B}" type="presOf" srcId="{1416677B-E8B2-4E4D-9CB9-03ABF416FD2E}" destId="{31B0B695-BD40-4995-B906-515193FF959B}" srcOrd="0" destOrd="0" presId="urn:microsoft.com/office/officeart/2005/8/layout/cycle1"/>
    <dgm:cxn modelId="{BE036764-56B5-4567-B48C-583BFEE283FC}" srcId="{D47AD243-C4E7-4285-9194-1BFB42EC2CBA}" destId="{9E2BBCFA-663D-4D61-965F-44A77D41B22A}" srcOrd="3" destOrd="0" parTransId="{1504C954-4750-403F-B60E-20524CE3365D}" sibTransId="{C064E645-7743-44AD-BFB7-F6630E688F07}"/>
    <dgm:cxn modelId="{9806581F-8E47-4C08-9A71-ADC97B22AC50}" type="presOf" srcId="{61093FB3-0F3C-449E-BD31-DD86847D620D}" destId="{F9A275C4-EF93-498A-AAFA-5C95CEC2094B}" srcOrd="0" destOrd="0" presId="urn:microsoft.com/office/officeart/2005/8/layout/cycle1"/>
    <dgm:cxn modelId="{0FF307F5-EC53-40C2-B354-055DDC5A8A70}" type="presOf" srcId="{343C9FCE-D9D2-4630-B980-82E408DBCBA9}" destId="{EC49FD87-613C-48DB-81A3-7175EEA0D4EC}" srcOrd="0" destOrd="0" presId="urn:microsoft.com/office/officeart/2005/8/layout/cycle1"/>
    <dgm:cxn modelId="{856FFF6B-D700-4E3F-8771-73671747C351}" type="presOf" srcId="{57A448F0-DDFE-43D2-9C26-A3E3F7FF050C}" destId="{93A45127-3D7D-479A-BD45-2B9CA8191AB0}" srcOrd="0" destOrd="0" presId="urn:microsoft.com/office/officeart/2005/8/layout/cycle1"/>
    <dgm:cxn modelId="{31CF2A93-D5FD-4AD1-9B9A-C49CCB1022A6}" type="presOf" srcId="{2F9840ED-52BE-4431-8283-93B92E661C8E}" destId="{B6B2C54E-6E69-45EF-B790-ECA30DCEF79D}" srcOrd="0" destOrd="0" presId="urn:microsoft.com/office/officeart/2005/8/layout/cycle1"/>
    <dgm:cxn modelId="{DA070E6A-8DAE-4DE3-B33C-6D234A1C76CD}" srcId="{D47AD243-C4E7-4285-9194-1BFB42EC2CBA}" destId="{57A448F0-DDFE-43D2-9C26-A3E3F7FF050C}" srcOrd="0" destOrd="0" parTransId="{790ADA6B-F802-4093-B995-151FE954E709}" sibTransId="{343C9FCE-D9D2-4630-B980-82E408DBCBA9}"/>
    <dgm:cxn modelId="{625996C6-9C6D-474D-8C97-75AFBFF7A490}" type="presOf" srcId="{13A80670-6CF0-44B1-82B9-912D99DB635C}" destId="{20481BB7-4CFD-43E1-B462-E570F2E3D2FE}" srcOrd="0" destOrd="0" presId="urn:microsoft.com/office/officeart/2005/8/layout/cycle1"/>
    <dgm:cxn modelId="{66B151B9-C0D6-4387-9149-22BF34D0DB33}" type="presOf" srcId="{AEA62ECD-E880-431D-ADED-090F0E99A166}" destId="{020F4CFA-1EBC-4B71-BA91-7857BD637B86}" srcOrd="0" destOrd="0" presId="urn:microsoft.com/office/officeart/2005/8/layout/cycle1"/>
    <dgm:cxn modelId="{EF5694DB-E523-4851-B237-68C6129DCF39}" type="presOf" srcId="{D47AD243-C4E7-4285-9194-1BFB42EC2CBA}" destId="{C96A8D5E-2483-4354-AEC0-75F3B708F5F5}" srcOrd="0" destOrd="0" presId="urn:microsoft.com/office/officeart/2005/8/layout/cycle1"/>
    <dgm:cxn modelId="{303116DF-887A-4B1A-B6CC-14282BE1E2A3}" srcId="{D47AD243-C4E7-4285-9194-1BFB42EC2CBA}" destId="{13A80670-6CF0-44B1-82B9-912D99DB635C}" srcOrd="6" destOrd="0" parTransId="{E43BF427-74C9-4AEC-B066-50E554611FAD}" sibTransId="{AEA62ECD-E880-431D-ADED-090F0E99A166}"/>
    <dgm:cxn modelId="{96598EF7-4310-4206-8BDB-8AC36F2CFD80}" type="presOf" srcId="{F40052E2-A872-40AD-AFDE-8F9BB5EF2F81}" destId="{294DDEE6-930B-40AA-AD51-D009ACAAEB47}" srcOrd="0" destOrd="0" presId="urn:microsoft.com/office/officeart/2005/8/layout/cycle1"/>
    <dgm:cxn modelId="{98757C28-C186-4382-AC69-0581AFB94638}" srcId="{D47AD243-C4E7-4285-9194-1BFB42EC2CBA}" destId="{CB2B49E6-E15C-4CCA-B7AD-62EC2BDBC8A8}" srcOrd="1" destOrd="0" parTransId="{CED805F3-69EE-48FD-8176-8F73F2044EBA}" sibTransId="{121A567A-9801-4DE2-ADD8-5422F6A4EDF8}"/>
    <dgm:cxn modelId="{A870BCD2-D223-4543-8282-E0DB9A2BB013}" type="presOf" srcId="{CB2B49E6-E15C-4CCA-B7AD-62EC2BDBC8A8}" destId="{31EE5F87-DB5E-4CE8-80A3-12EBC6D7BD77}" srcOrd="0" destOrd="0" presId="urn:microsoft.com/office/officeart/2005/8/layout/cycle1"/>
    <dgm:cxn modelId="{B466195F-6377-4528-82E1-5A5303E1DD7A}" type="presOf" srcId="{121A567A-9801-4DE2-ADD8-5422F6A4EDF8}" destId="{7927C948-DA32-480C-A71B-A3A75F0D740E}" srcOrd="0" destOrd="0" presId="urn:microsoft.com/office/officeart/2005/8/layout/cycle1"/>
    <dgm:cxn modelId="{4CE199B9-4692-46C5-A63C-AA4C04F2C9BD}" srcId="{D47AD243-C4E7-4285-9194-1BFB42EC2CBA}" destId="{E4577D1B-C353-4DCC-9533-938931A588E4}" srcOrd="2" destOrd="0" parTransId="{0503CD9B-40F0-40B6-B5F4-907EA82524C0}" sibTransId="{F40052E2-A872-40AD-AFDE-8F9BB5EF2F81}"/>
    <dgm:cxn modelId="{7BD6AE45-290D-45D8-9CD0-D767D40D9FB0}" srcId="{D47AD243-C4E7-4285-9194-1BFB42EC2CBA}" destId="{ABB8D412-1294-4252-8D8A-E3697725C6C6}" srcOrd="4" destOrd="0" parTransId="{3AFF3E40-C3EB-423A-98E8-D349C8DAE06A}" sibTransId="{1416677B-E8B2-4E4D-9CB9-03ABF416FD2E}"/>
    <dgm:cxn modelId="{7C7CA6C8-D5D9-4005-A31F-7794935705F4}" type="presOf" srcId="{9E2BBCFA-663D-4D61-965F-44A77D41B22A}" destId="{D596EDCA-9C68-4DEF-9C02-523B16C87144}" srcOrd="0" destOrd="0" presId="urn:microsoft.com/office/officeart/2005/8/layout/cycle1"/>
    <dgm:cxn modelId="{22BB5770-9778-42CF-B798-4CB10EF8D440}" type="presOf" srcId="{E4577D1B-C353-4DCC-9533-938931A588E4}" destId="{504B3098-8949-40CC-8BEE-908125C41EBB}" srcOrd="0" destOrd="0" presId="urn:microsoft.com/office/officeart/2005/8/layout/cycle1"/>
    <dgm:cxn modelId="{13EBCBFC-B141-4843-A33F-CDB6F46247CE}" srcId="{D47AD243-C4E7-4285-9194-1BFB42EC2CBA}" destId="{2F9840ED-52BE-4431-8283-93B92E661C8E}" srcOrd="5" destOrd="0" parTransId="{5121985C-B399-4777-A5E7-E17F324D6D5B}" sibTransId="{61093FB3-0F3C-449E-BD31-DD86847D620D}"/>
    <dgm:cxn modelId="{C8F21067-F512-452B-AF54-B0DC04AC66BC}" type="presParOf" srcId="{C96A8D5E-2483-4354-AEC0-75F3B708F5F5}" destId="{EE52E098-2BD8-412A-842B-65937F3F4B10}" srcOrd="0" destOrd="0" presId="urn:microsoft.com/office/officeart/2005/8/layout/cycle1"/>
    <dgm:cxn modelId="{AD7982B0-9420-44EA-B2DB-D16D647F18A7}" type="presParOf" srcId="{C96A8D5E-2483-4354-AEC0-75F3B708F5F5}" destId="{93A45127-3D7D-479A-BD45-2B9CA8191AB0}" srcOrd="1" destOrd="0" presId="urn:microsoft.com/office/officeart/2005/8/layout/cycle1"/>
    <dgm:cxn modelId="{79ADB260-3385-4C50-84D1-EB77C2F935AB}" type="presParOf" srcId="{C96A8D5E-2483-4354-AEC0-75F3B708F5F5}" destId="{EC49FD87-613C-48DB-81A3-7175EEA0D4EC}" srcOrd="2" destOrd="0" presId="urn:microsoft.com/office/officeart/2005/8/layout/cycle1"/>
    <dgm:cxn modelId="{16936F70-12FC-4B74-A447-5B394D254FDC}" type="presParOf" srcId="{C96A8D5E-2483-4354-AEC0-75F3B708F5F5}" destId="{FEDC227C-6360-4453-97AF-AC91FB086C96}" srcOrd="3" destOrd="0" presId="urn:microsoft.com/office/officeart/2005/8/layout/cycle1"/>
    <dgm:cxn modelId="{E1736143-B9EA-4D1E-8F82-2BEF1A37BB9E}" type="presParOf" srcId="{C96A8D5E-2483-4354-AEC0-75F3B708F5F5}" destId="{31EE5F87-DB5E-4CE8-80A3-12EBC6D7BD77}" srcOrd="4" destOrd="0" presId="urn:microsoft.com/office/officeart/2005/8/layout/cycle1"/>
    <dgm:cxn modelId="{F2645DA8-ADBB-42B3-97A0-94E26196829B}" type="presParOf" srcId="{C96A8D5E-2483-4354-AEC0-75F3B708F5F5}" destId="{7927C948-DA32-480C-A71B-A3A75F0D740E}" srcOrd="5" destOrd="0" presId="urn:microsoft.com/office/officeart/2005/8/layout/cycle1"/>
    <dgm:cxn modelId="{0984F11B-FB76-45A1-8871-61EDF8999E99}" type="presParOf" srcId="{C96A8D5E-2483-4354-AEC0-75F3B708F5F5}" destId="{A225A7C7-1A72-4B8D-A64E-F2FFFBFCDB70}" srcOrd="6" destOrd="0" presId="urn:microsoft.com/office/officeart/2005/8/layout/cycle1"/>
    <dgm:cxn modelId="{8509A767-83F0-4CB4-ABA0-0FE8CBB3B27E}" type="presParOf" srcId="{C96A8D5E-2483-4354-AEC0-75F3B708F5F5}" destId="{504B3098-8949-40CC-8BEE-908125C41EBB}" srcOrd="7" destOrd="0" presId="urn:microsoft.com/office/officeart/2005/8/layout/cycle1"/>
    <dgm:cxn modelId="{447F8810-7701-421F-8D2E-CA77B2722FF0}" type="presParOf" srcId="{C96A8D5E-2483-4354-AEC0-75F3B708F5F5}" destId="{294DDEE6-930B-40AA-AD51-D009ACAAEB47}" srcOrd="8" destOrd="0" presId="urn:microsoft.com/office/officeart/2005/8/layout/cycle1"/>
    <dgm:cxn modelId="{907C0B28-881F-483C-95D5-23A18F480EB3}" type="presParOf" srcId="{C96A8D5E-2483-4354-AEC0-75F3B708F5F5}" destId="{279432EF-383D-4587-AF8C-F316F6221A68}" srcOrd="9" destOrd="0" presId="urn:microsoft.com/office/officeart/2005/8/layout/cycle1"/>
    <dgm:cxn modelId="{D11B47D5-ECE2-4230-8554-54A02999F1E7}" type="presParOf" srcId="{C96A8D5E-2483-4354-AEC0-75F3B708F5F5}" destId="{D596EDCA-9C68-4DEF-9C02-523B16C87144}" srcOrd="10" destOrd="0" presId="urn:microsoft.com/office/officeart/2005/8/layout/cycle1"/>
    <dgm:cxn modelId="{89F66ABE-5DFF-4182-8B92-72EAC5D47D1F}" type="presParOf" srcId="{C96A8D5E-2483-4354-AEC0-75F3B708F5F5}" destId="{8FDC5001-1385-4C2F-AFA4-2D2C4A69D37C}" srcOrd="11" destOrd="0" presId="urn:microsoft.com/office/officeart/2005/8/layout/cycle1"/>
    <dgm:cxn modelId="{CDEAAC4C-5A1E-4B45-B8F7-1F376F3D75E0}" type="presParOf" srcId="{C96A8D5E-2483-4354-AEC0-75F3B708F5F5}" destId="{4EC78292-9A44-4DE0-B98A-7D29B7B908E5}" srcOrd="12" destOrd="0" presId="urn:microsoft.com/office/officeart/2005/8/layout/cycle1"/>
    <dgm:cxn modelId="{BAD65891-8D7B-48DF-B1A8-C6773F78D88A}" type="presParOf" srcId="{C96A8D5E-2483-4354-AEC0-75F3B708F5F5}" destId="{DF9D2A7A-BB0B-4C64-8024-832524F0B05A}" srcOrd="13" destOrd="0" presId="urn:microsoft.com/office/officeart/2005/8/layout/cycle1"/>
    <dgm:cxn modelId="{746A30DD-C792-4BEE-9A06-5B99587699B9}" type="presParOf" srcId="{C96A8D5E-2483-4354-AEC0-75F3B708F5F5}" destId="{31B0B695-BD40-4995-B906-515193FF959B}" srcOrd="14" destOrd="0" presId="urn:microsoft.com/office/officeart/2005/8/layout/cycle1"/>
    <dgm:cxn modelId="{6A4F8036-236B-414A-BA58-427E3CC66C9E}" type="presParOf" srcId="{C96A8D5E-2483-4354-AEC0-75F3B708F5F5}" destId="{DA168AAA-F79F-47AE-B873-05C71A3FD9BF}" srcOrd="15" destOrd="0" presId="urn:microsoft.com/office/officeart/2005/8/layout/cycle1"/>
    <dgm:cxn modelId="{F86E93C8-69A6-47B6-B5AE-3AFC41D87AB6}" type="presParOf" srcId="{C96A8D5E-2483-4354-AEC0-75F3B708F5F5}" destId="{B6B2C54E-6E69-45EF-B790-ECA30DCEF79D}" srcOrd="16" destOrd="0" presId="urn:microsoft.com/office/officeart/2005/8/layout/cycle1"/>
    <dgm:cxn modelId="{A12C545D-EB3E-4FD8-978C-A6830308D97D}" type="presParOf" srcId="{C96A8D5E-2483-4354-AEC0-75F3B708F5F5}" destId="{F9A275C4-EF93-498A-AAFA-5C95CEC2094B}" srcOrd="17" destOrd="0" presId="urn:microsoft.com/office/officeart/2005/8/layout/cycle1"/>
    <dgm:cxn modelId="{F30AF4ED-0A73-4EF6-9337-9148FC1B6146}" type="presParOf" srcId="{C96A8D5E-2483-4354-AEC0-75F3B708F5F5}" destId="{7F23BF5D-B7E3-4E57-BE53-C25EB320A12E}" srcOrd="18" destOrd="0" presId="urn:microsoft.com/office/officeart/2005/8/layout/cycle1"/>
    <dgm:cxn modelId="{9FF269A5-416D-4EF2-9B03-BE9680FB4FA4}" type="presParOf" srcId="{C96A8D5E-2483-4354-AEC0-75F3B708F5F5}" destId="{20481BB7-4CFD-43E1-B462-E570F2E3D2FE}" srcOrd="19" destOrd="0" presId="urn:microsoft.com/office/officeart/2005/8/layout/cycle1"/>
    <dgm:cxn modelId="{5AEA675D-AFC6-42D5-9D09-C9C798B623D7}" type="presParOf" srcId="{C96A8D5E-2483-4354-AEC0-75F3B708F5F5}" destId="{020F4CFA-1EBC-4B71-BA91-7857BD637B86}" srcOrd="20"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CCE5E-C969-4254-8D3C-F96A57212E37}"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GB"/>
        </a:p>
      </dgm:t>
    </dgm:pt>
    <dgm:pt modelId="{EFA5327F-D36D-4381-8039-17AACB822756}">
      <dgm:prSet phldrT="[Text]"/>
      <dgm:spPr>
        <a:ln>
          <a:solidFill>
            <a:schemeClr val="accent2"/>
          </a:solidFill>
        </a:ln>
      </dgm:spPr>
      <dgm:t>
        <a:bodyPr/>
        <a:lstStyle/>
        <a:p>
          <a:r>
            <a:rPr lang="en-GB" b="1" dirty="0" smtClean="0"/>
            <a:t>Global</a:t>
          </a:r>
          <a:endParaRPr lang="en-GB" b="1" dirty="0"/>
        </a:p>
      </dgm:t>
    </dgm:pt>
    <dgm:pt modelId="{A985085B-E1BD-4107-AEEF-790373968113}" type="parTrans" cxnId="{BA6BD8C0-3778-4660-866C-0BC5DE72C695}">
      <dgm:prSet/>
      <dgm:spPr/>
      <dgm:t>
        <a:bodyPr/>
        <a:lstStyle/>
        <a:p>
          <a:endParaRPr lang="en-GB"/>
        </a:p>
      </dgm:t>
    </dgm:pt>
    <dgm:pt modelId="{29E386FA-F5ED-4DF0-9695-9BC565F5CCBE}" type="sibTrans" cxnId="{BA6BD8C0-3778-4660-866C-0BC5DE72C695}">
      <dgm:prSet/>
      <dgm:spPr/>
      <dgm:t>
        <a:bodyPr/>
        <a:lstStyle/>
        <a:p>
          <a:endParaRPr lang="en-GB"/>
        </a:p>
      </dgm:t>
    </dgm:pt>
    <dgm:pt modelId="{29823303-C935-4B74-B8BB-1D69BD1AC190}">
      <dgm:prSet phldrT="[Text]"/>
      <dgm:spPr>
        <a:ln>
          <a:solidFill>
            <a:schemeClr val="accent2"/>
          </a:solidFill>
        </a:ln>
      </dgm:spPr>
      <dgm:t>
        <a:bodyPr/>
        <a:lstStyle/>
        <a:p>
          <a:r>
            <a:rPr lang="en-GB" dirty="0" smtClean="0"/>
            <a:t>International guidelines</a:t>
          </a:r>
          <a:endParaRPr lang="en-GB" dirty="0"/>
        </a:p>
      </dgm:t>
    </dgm:pt>
    <dgm:pt modelId="{B4422F78-D476-408D-9ECF-28307F002835}" type="parTrans" cxnId="{6B24107C-DF79-4FCC-87D1-61C1995C2EBC}">
      <dgm:prSet/>
      <dgm:spPr/>
      <dgm:t>
        <a:bodyPr/>
        <a:lstStyle/>
        <a:p>
          <a:endParaRPr lang="en-GB"/>
        </a:p>
      </dgm:t>
    </dgm:pt>
    <dgm:pt modelId="{12765DC0-036F-496A-A9B8-1E3C6927833F}" type="sibTrans" cxnId="{6B24107C-DF79-4FCC-87D1-61C1995C2EBC}">
      <dgm:prSet/>
      <dgm:spPr/>
      <dgm:t>
        <a:bodyPr/>
        <a:lstStyle/>
        <a:p>
          <a:endParaRPr lang="en-GB"/>
        </a:p>
      </dgm:t>
    </dgm:pt>
    <dgm:pt modelId="{11AD8329-7534-45BE-BFA0-EF1BE1829DE6}">
      <dgm:prSet phldrT="[Text]"/>
      <dgm:spPr>
        <a:solidFill>
          <a:schemeClr val="accent6"/>
        </a:solidFill>
      </dgm:spPr>
      <dgm:t>
        <a:bodyPr/>
        <a:lstStyle/>
        <a:p>
          <a:r>
            <a:rPr lang="en-GB" b="1" i="0" dirty="0" smtClean="0"/>
            <a:t>Regional</a:t>
          </a:r>
          <a:endParaRPr lang="en-GB" b="1" i="0" dirty="0"/>
        </a:p>
      </dgm:t>
    </dgm:pt>
    <dgm:pt modelId="{845AA4DA-0DEC-48D2-8823-CE1F780EF6FC}" type="parTrans" cxnId="{2F867DAA-A3AC-4074-AFB7-35E094490DC1}">
      <dgm:prSet/>
      <dgm:spPr/>
      <dgm:t>
        <a:bodyPr/>
        <a:lstStyle/>
        <a:p>
          <a:endParaRPr lang="en-GB"/>
        </a:p>
      </dgm:t>
    </dgm:pt>
    <dgm:pt modelId="{7DE6AF15-9AFD-450B-8224-5BF169B5CC7D}" type="sibTrans" cxnId="{2F867DAA-A3AC-4074-AFB7-35E094490DC1}">
      <dgm:prSet/>
      <dgm:spPr/>
      <dgm:t>
        <a:bodyPr/>
        <a:lstStyle/>
        <a:p>
          <a:endParaRPr lang="en-GB"/>
        </a:p>
      </dgm:t>
    </dgm:pt>
    <dgm:pt modelId="{66CF7F67-CD42-488F-9DAE-880908FB865A}">
      <dgm:prSet phldrT="[Text]"/>
      <dgm:spPr>
        <a:solidFill>
          <a:schemeClr val="accent6"/>
        </a:solidFill>
      </dgm:spPr>
      <dgm:t>
        <a:bodyPr/>
        <a:lstStyle/>
        <a:p>
          <a:r>
            <a:rPr lang="en-GB" dirty="0" smtClean="0"/>
            <a:t>Building blocks for better health: EU, ASEAN, etc.</a:t>
          </a:r>
          <a:endParaRPr lang="en-GB" dirty="0"/>
        </a:p>
      </dgm:t>
    </dgm:pt>
    <dgm:pt modelId="{43C8D725-61BE-4A04-9570-C185B6A04F3C}" type="parTrans" cxnId="{DECD7DD7-6638-4FA8-AEE6-1B16E3DE4584}">
      <dgm:prSet/>
      <dgm:spPr/>
      <dgm:t>
        <a:bodyPr/>
        <a:lstStyle/>
        <a:p>
          <a:endParaRPr lang="en-GB"/>
        </a:p>
      </dgm:t>
    </dgm:pt>
    <dgm:pt modelId="{2280EF8B-7960-4859-9165-61B74E64AC36}" type="sibTrans" cxnId="{DECD7DD7-6638-4FA8-AEE6-1B16E3DE4584}">
      <dgm:prSet/>
      <dgm:spPr/>
      <dgm:t>
        <a:bodyPr/>
        <a:lstStyle/>
        <a:p>
          <a:endParaRPr lang="en-GB"/>
        </a:p>
      </dgm:t>
    </dgm:pt>
    <dgm:pt modelId="{119516CF-91E8-483A-BFBD-EDB0EAD338EA}">
      <dgm:prSet phldrT="[Text]"/>
      <dgm:spPr>
        <a:solidFill>
          <a:schemeClr val="accent6"/>
        </a:solidFill>
      </dgm:spPr>
      <dgm:t>
        <a:bodyPr/>
        <a:lstStyle/>
        <a:p>
          <a:r>
            <a:rPr lang="en-GB" dirty="0" smtClean="0"/>
            <a:t>Political documents &amp; binding legislations: authorisation of medicines, clinical trials, etc.</a:t>
          </a:r>
          <a:endParaRPr lang="en-GB" dirty="0"/>
        </a:p>
      </dgm:t>
    </dgm:pt>
    <dgm:pt modelId="{5E9C8EF3-4896-4CE5-9CFD-6A1E3AF2431B}" type="parTrans" cxnId="{EE5918C1-50E0-49CF-966B-855B3108FD57}">
      <dgm:prSet/>
      <dgm:spPr/>
      <dgm:t>
        <a:bodyPr/>
        <a:lstStyle/>
        <a:p>
          <a:endParaRPr lang="en-GB"/>
        </a:p>
      </dgm:t>
    </dgm:pt>
    <dgm:pt modelId="{054255F7-DA71-425F-8406-53CEE079DBA9}" type="sibTrans" cxnId="{EE5918C1-50E0-49CF-966B-855B3108FD57}">
      <dgm:prSet/>
      <dgm:spPr/>
      <dgm:t>
        <a:bodyPr/>
        <a:lstStyle/>
        <a:p>
          <a:endParaRPr lang="en-GB"/>
        </a:p>
      </dgm:t>
    </dgm:pt>
    <dgm:pt modelId="{0D875E16-0937-4DAB-8677-8E0C5697458C}">
      <dgm:prSet phldrT="[Text]"/>
      <dgm:spPr/>
      <dgm:t>
        <a:bodyPr/>
        <a:lstStyle/>
        <a:p>
          <a:r>
            <a:rPr lang="en-GB" b="1" dirty="0" smtClean="0"/>
            <a:t>National</a:t>
          </a:r>
        </a:p>
      </dgm:t>
    </dgm:pt>
    <dgm:pt modelId="{67F2E2B7-9371-41C3-AD35-84F8E3302E3B}" type="parTrans" cxnId="{2DC7DEDB-FAFB-4AFB-8111-B58D79AB3CF7}">
      <dgm:prSet/>
      <dgm:spPr/>
      <dgm:t>
        <a:bodyPr/>
        <a:lstStyle/>
        <a:p>
          <a:endParaRPr lang="en-GB"/>
        </a:p>
      </dgm:t>
    </dgm:pt>
    <dgm:pt modelId="{39681037-FA83-4836-90F4-82EB01967D82}" type="sibTrans" cxnId="{2DC7DEDB-FAFB-4AFB-8111-B58D79AB3CF7}">
      <dgm:prSet/>
      <dgm:spPr/>
      <dgm:t>
        <a:bodyPr/>
        <a:lstStyle/>
        <a:p>
          <a:endParaRPr lang="en-GB"/>
        </a:p>
      </dgm:t>
    </dgm:pt>
    <dgm:pt modelId="{ADB0B66A-C853-4F59-AA42-8A7B0E277CDC}">
      <dgm:prSet phldrT="[Text]"/>
      <dgm:spPr/>
      <dgm:t>
        <a:bodyPr/>
        <a:lstStyle/>
        <a:p>
          <a:r>
            <a:rPr lang="en-GB" dirty="0" smtClean="0"/>
            <a:t>Public health as a national competence</a:t>
          </a:r>
          <a:endParaRPr lang="en-GB" dirty="0"/>
        </a:p>
      </dgm:t>
    </dgm:pt>
    <dgm:pt modelId="{E335DB80-B74D-47E7-A3BC-D91FC2382650}" type="parTrans" cxnId="{8115C600-91DD-448B-BE45-32FFB2009A24}">
      <dgm:prSet/>
      <dgm:spPr/>
      <dgm:t>
        <a:bodyPr/>
        <a:lstStyle/>
        <a:p>
          <a:endParaRPr lang="en-GB"/>
        </a:p>
      </dgm:t>
    </dgm:pt>
    <dgm:pt modelId="{A9F81AA5-EA5B-4957-93F5-2D13B7F237C3}" type="sibTrans" cxnId="{8115C600-91DD-448B-BE45-32FFB2009A24}">
      <dgm:prSet/>
      <dgm:spPr/>
      <dgm:t>
        <a:bodyPr/>
        <a:lstStyle/>
        <a:p>
          <a:endParaRPr lang="en-GB"/>
        </a:p>
      </dgm:t>
    </dgm:pt>
    <dgm:pt modelId="{A754B03D-51D6-4AD9-B752-989E5289204D}">
      <dgm:prSet phldrT="[Text]"/>
      <dgm:spPr/>
      <dgm:t>
        <a:bodyPr/>
        <a:lstStyle/>
        <a:p>
          <a:r>
            <a:rPr lang="en-GB" dirty="0" smtClean="0"/>
            <a:t>Public health programmes, framework decisions </a:t>
          </a:r>
          <a:endParaRPr lang="en-GB" dirty="0"/>
        </a:p>
      </dgm:t>
    </dgm:pt>
    <dgm:pt modelId="{043C1A1A-B588-402F-8AA1-35EB6B834BF7}" type="parTrans" cxnId="{6DA6BF5A-BC41-4CBA-B864-8A002840BCAA}">
      <dgm:prSet/>
      <dgm:spPr/>
      <dgm:t>
        <a:bodyPr/>
        <a:lstStyle/>
        <a:p>
          <a:endParaRPr lang="en-GB"/>
        </a:p>
      </dgm:t>
    </dgm:pt>
    <dgm:pt modelId="{081144E8-C1C2-4195-8D1E-C1E7DB5E27A4}" type="sibTrans" cxnId="{6DA6BF5A-BC41-4CBA-B864-8A002840BCAA}">
      <dgm:prSet/>
      <dgm:spPr/>
      <dgm:t>
        <a:bodyPr/>
        <a:lstStyle/>
        <a:p>
          <a:endParaRPr lang="en-GB"/>
        </a:p>
      </dgm:t>
    </dgm:pt>
    <dgm:pt modelId="{90A12C04-0115-4165-A34E-31AF6BA72A0E}">
      <dgm:prSet phldrT="[Text]"/>
      <dgm:spPr/>
      <dgm:t>
        <a:bodyPr/>
        <a:lstStyle/>
        <a:p>
          <a:r>
            <a:rPr lang="en-GB" b="1" dirty="0" smtClean="0"/>
            <a:t>Local</a:t>
          </a:r>
        </a:p>
      </dgm:t>
    </dgm:pt>
    <dgm:pt modelId="{B43F45C1-C05D-4F53-A4C5-3C1469FB46D0}" type="parTrans" cxnId="{BA990130-4B5D-4DE3-8F76-C319C1CCB607}">
      <dgm:prSet/>
      <dgm:spPr/>
      <dgm:t>
        <a:bodyPr/>
        <a:lstStyle/>
        <a:p>
          <a:endParaRPr lang="en-GB"/>
        </a:p>
      </dgm:t>
    </dgm:pt>
    <dgm:pt modelId="{0D4A2E9A-2350-476E-AB1E-9244260BC8DC}" type="sibTrans" cxnId="{BA990130-4B5D-4DE3-8F76-C319C1CCB607}">
      <dgm:prSet/>
      <dgm:spPr/>
      <dgm:t>
        <a:bodyPr/>
        <a:lstStyle/>
        <a:p>
          <a:endParaRPr lang="en-GB"/>
        </a:p>
      </dgm:t>
    </dgm:pt>
    <dgm:pt modelId="{7031F6B0-6750-4E9B-BC1F-07D381DA6E0D}">
      <dgm:prSet phldrT="[Text]"/>
      <dgm:spPr/>
      <dgm:t>
        <a:bodyPr/>
        <a:lstStyle/>
        <a:p>
          <a:r>
            <a:rPr lang="en-GB" dirty="0" smtClean="0"/>
            <a:t>Subsidiarity principle: as close as possible to the citizens </a:t>
          </a:r>
          <a:endParaRPr lang="en-GB" dirty="0"/>
        </a:p>
      </dgm:t>
    </dgm:pt>
    <dgm:pt modelId="{7ABA21AA-AF53-4F60-9A86-B487345F6409}" type="parTrans" cxnId="{E3037F1D-582E-4101-A079-2B54031E6B96}">
      <dgm:prSet/>
      <dgm:spPr/>
      <dgm:t>
        <a:bodyPr/>
        <a:lstStyle/>
        <a:p>
          <a:endParaRPr lang="en-GB"/>
        </a:p>
      </dgm:t>
    </dgm:pt>
    <dgm:pt modelId="{D88F3612-1660-42C3-BBEF-17079E9B8A82}" type="sibTrans" cxnId="{E3037F1D-582E-4101-A079-2B54031E6B96}">
      <dgm:prSet/>
      <dgm:spPr/>
      <dgm:t>
        <a:bodyPr/>
        <a:lstStyle/>
        <a:p>
          <a:endParaRPr lang="en-GB"/>
        </a:p>
      </dgm:t>
    </dgm:pt>
    <dgm:pt modelId="{AC870817-2265-4FD4-865E-69C5F6DACB5F}">
      <dgm:prSet phldrT="[Text]"/>
      <dgm:spPr/>
      <dgm:t>
        <a:bodyPr/>
        <a:lstStyle/>
        <a:p>
          <a:r>
            <a:rPr lang="en-GB" dirty="0" smtClean="0"/>
            <a:t>Organisation of healthcare systems, social care, hospitals, etc.</a:t>
          </a:r>
          <a:endParaRPr lang="en-GB" dirty="0"/>
        </a:p>
      </dgm:t>
    </dgm:pt>
    <dgm:pt modelId="{CC06660C-75F9-44E2-A5EC-CD061FC66990}" type="parTrans" cxnId="{6DC39395-83F3-4E4C-BF7F-83C195894E07}">
      <dgm:prSet/>
      <dgm:spPr/>
      <dgm:t>
        <a:bodyPr/>
        <a:lstStyle/>
        <a:p>
          <a:endParaRPr lang="en-GB"/>
        </a:p>
      </dgm:t>
    </dgm:pt>
    <dgm:pt modelId="{E5C3B467-0CA6-475A-9366-4BC6787353AC}" type="sibTrans" cxnId="{6DC39395-83F3-4E4C-BF7F-83C195894E07}">
      <dgm:prSet/>
      <dgm:spPr/>
      <dgm:t>
        <a:bodyPr/>
        <a:lstStyle/>
        <a:p>
          <a:endParaRPr lang="en-GB"/>
        </a:p>
      </dgm:t>
    </dgm:pt>
    <dgm:pt modelId="{4102F632-1F2D-477F-8FCF-D07B92E2E4C3}">
      <dgm:prSet phldrT="[Text]"/>
      <dgm:spPr>
        <a:ln>
          <a:solidFill>
            <a:schemeClr val="accent2"/>
          </a:solidFill>
        </a:ln>
      </dgm:spPr>
      <dgm:t>
        <a:bodyPr/>
        <a:lstStyle/>
        <a:p>
          <a:r>
            <a:rPr lang="en-GB" dirty="0" smtClean="0"/>
            <a:t>Political commitments: UN MDGs/SDGs, declarations, etc.</a:t>
          </a:r>
          <a:endParaRPr lang="en-GB" dirty="0"/>
        </a:p>
      </dgm:t>
    </dgm:pt>
    <dgm:pt modelId="{776AC202-D5AB-454B-8E65-BB9D07476B1F}" type="sibTrans" cxnId="{D3EE52E3-3B0B-4FF5-9971-4FB4D737BCED}">
      <dgm:prSet/>
      <dgm:spPr/>
      <dgm:t>
        <a:bodyPr/>
        <a:lstStyle/>
        <a:p>
          <a:endParaRPr lang="en-GB"/>
        </a:p>
      </dgm:t>
    </dgm:pt>
    <dgm:pt modelId="{ECC25AFA-70DF-4A15-BDBB-9E4B6ED40AFF}" type="parTrans" cxnId="{D3EE52E3-3B0B-4FF5-9971-4FB4D737BCED}">
      <dgm:prSet/>
      <dgm:spPr/>
      <dgm:t>
        <a:bodyPr/>
        <a:lstStyle/>
        <a:p>
          <a:endParaRPr lang="en-GB"/>
        </a:p>
      </dgm:t>
    </dgm:pt>
    <dgm:pt modelId="{61FB39CE-CCF0-41A5-8B77-D7E0C24E1F3B}">
      <dgm:prSet phldrT="[Text]"/>
      <dgm:spPr>
        <a:ln>
          <a:solidFill>
            <a:schemeClr val="accent2"/>
          </a:solidFill>
        </a:ln>
      </dgm:spPr>
      <dgm:t>
        <a:bodyPr/>
        <a:lstStyle/>
        <a:p>
          <a:r>
            <a:rPr lang="en-GB" dirty="0" smtClean="0"/>
            <a:t>International treaties: WHO FCTC, UNFCCC, etc.</a:t>
          </a:r>
          <a:endParaRPr lang="en-GB" dirty="0"/>
        </a:p>
      </dgm:t>
    </dgm:pt>
    <dgm:pt modelId="{D49DD0F3-DC35-49EC-85AB-FD0B5C805B88}" type="parTrans" cxnId="{C381447F-24C9-45F0-B137-EF641E5791F4}">
      <dgm:prSet/>
      <dgm:spPr/>
      <dgm:t>
        <a:bodyPr/>
        <a:lstStyle/>
        <a:p>
          <a:endParaRPr lang="en-GB"/>
        </a:p>
      </dgm:t>
    </dgm:pt>
    <dgm:pt modelId="{FF463792-59DC-4322-8BB1-F7E401B3798C}" type="sibTrans" cxnId="{C381447F-24C9-45F0-B137-EF641E5791F4}">
      <dgm:prSet/>
      <dgm:spPr/>
      <dgm:t>
        <a:bodyPr/>
        <a:lstStyle/>
        <a:p>
          <a:endParaRPr lang="en-GB"/>
        </a:p>
      </dgm:t>
    </dgm:pt>
    <dgm:pt modelId="{1ADED78B-E65F-4E62-8AB8-DD5974C19A02}">
      <dgm:prSet phldrT="[Text]"/>
      <dgm:spPr/>
      <dgm:t>
        <a:bodyPr/>
        <a:lstStyle/>
        <a:p>
          <a:r>
            <a:rPr lang="en-GB" dirty="0" smtClean="0"/>
            <a:t>Specific legislations: reimbursement of treatment</a:t>
          </a:r>
          <a:endParaRPr lang="en-GB" dirty="0"/>
        </a:p>
      </dgm:t>
    </dgm:pt>
    <dgm:pt modelId="{894E150E-4472-4628-A1C9-CE02C474C6DD}" type="parTrans" cxnId="{8D76FDE3-0751-459F-982A-B52069A67014}">
      <dgm:prSet/>
      <dgm:spPr/>
      <dgm:t>
        <a:bodyPr/>
        <a:lstStyle/>
        <a:p>
          <a:endParaRPr lang="en-GB"/>
        </a:p>
      </dgm:t>
    </dgm:pt>
    <dgm:pt modelId="{CDC5B339-5DE3-4617-9D24-BB88E3782951}" type="sibTrans" cxnId="{8D76FDE3-0751-459F-982A-B52069A67014}">
      <dgm:prSet/>
      <dgm:spPr/>
      <dgm:t>
        <a:bodyPr/>
        <a:lstStyle/>
        <a:p>
          <a:endParaRPr lang="en-GB"/>
        </a:p>
      </dgm:t>
    </dgm:pt>
    <dgm:pt modelId="{BEDC5FD6-09C3-45FA-B942-B7A552B83688}" type="pres">
      <dgm:prSet presAssocID="{CBDCCE5E-C969-4254-8D3C-F96A57212E37}" presName="linear" presStyleCnt="0">
        <dgm:presLayoutVars>
          <dgm:dir/>
          <dgm:resizeHandles val="exact"/>
        </dgm:presLayoutVars>
      </dgm:prSet>
      <dgm:spPr/>
      <dgm:t>
        <a:bodyPr/>
        <a:lstStyle/>
        <a:p>
          <a:endParaRPr lang="en-GB"/>
        </a:p>
      </dgm:t>
    </dgm:pt>
    <dgm:pt modelId="{CFA18285-215F-4382-A214-09BE93F8DA25}" type="pres">
      <dgm:prSet presAssocID="{EFA5327F-D36D-4381-8039-17AACB822756}" presName="comp" presStyleCnt="0"/>
      <dgm:spPr/>
    </dgm:pt>
    <dgm:pt modelId="{9267173D-2424-4CA8-BEEA-76E2574D8E35}" type="pres">
      <dgm:prSet presAssocID="{EFA5327F-D36D-4381-8039-17AACB822756}" presName="box" presStyleLbl="node1" presStyleIdx="0" presStyleCnt="4"/>
      <dgm:spPr/>
      <dgm:t>
        <a:bodyPr/>
        <a:lstStyle/>
        <a:p>
          <a:endParaRPr lang="en-GB"/>
        </a:p>
      </dgm:t>
    </dgm:pt>
    <dgm:pt modelId="{59914F28-CB12-42E9-A595-392C833F1D10}" type="pres">
      <dgm:prSet presAssocID="{EFA5327F-D36D-4381-8039-17AACB822756}" presName="img" presStyleLbl="fgImgPlace1" presStyleIdx="0" presStyleCnt="4" custScaleX="75338" custScaleY="91669"/>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2075B42B-777F-4B08-9182-5FCD523C56FB}" type="pres">
      <dgm:prSet presAssocID="{EFA5327F-D36D-4381-8039-17AACB822756}" presName="text" presStyleLbl="node1" presStyleIdx="0" presStyleCnt="4">
        <dgm:presLayoutVars>
          <dgm:bulletEnabled val="1"/>
        </dgm:presLayoutVars>
      </dgm:prSet>
      <dgm:spPr/>
      <dgm:t>
        <a:bodyPr/>
        <a:lstStyle/>
        <a:p>
          <a:endParaRPr lang="en-GB"/>
        </a:p>
      </dgm:t>
    </dgm:pt>
    <dgm:pt modelId="{5419DB15-2523-4D34-A15E-F9185C1E38B9}" type="pres">
      <dgm:prSet presAssocID="{29E386FA-F5ED-4DF0-9695-9BC565F5CCBE}" presName="spacer" presStyleCnt="0"/>
      <dgm:spPr/>
    </dgm:pt>
    <dgm:pt modelId="{6E4870A9-BBDA-409A-9751-1C99B22814D8}" type="pres">
      <dgm:prSet presAssocID="{11AD8329-7534-45BE-BFA0-EF1BE1829DE6}" presName="comp" presStyleCnt="0"/>
      <dgm:spPr/>
    </dgm:pt>
    <dgm:pt modelId="{965FE656-E418-4C64-8142-6105225240FA}" type="pres">
      <dgm:prSet presAssocID="{11AD8329-7534-45BE-BFA0-EF1BE1829DE6}" presName="box" presStyleLbl="node1" presStyleIdx="1" presStyleCnt="4"/>
      <dgm:spPr/>
      <dgm:t>
        <a:bodyPr/>
        <a:lstStyle/>
        <a:p>
          <a:endParaRPr lang="en-GB"/>
        </a:p>
      </dgm:t>
    </dgm:pt>
    <dgm:pt modelId="{13076108-D4CB-489B-9743-8E2781B6E758}" type="pres">
      <dgm:prSet presAssocID="{11AD8329-7534-45BE-BFA0-EF1BE1829DE6}" presName="img" presStyleLbl="fgImgPlace1" presStyleIdx="1" presStyleCnt="4" custScaleX="75338" custScaleY="92457"/>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4263F803-2843-4EC4-8950-32B44CDD563D}" type="pres">
      <dgm:prSet presAssocID="{11AD8329-7534-45BE-BFA0-EF1BE1829DE6}" presName="text" presStyleLbl="node1" presStyleIdx="1" presStyleCnt="4">
        <dgm:presLayoutVars>
          <dgm:bulletEnabled val="1"/>
        </dgm:presLayoutVars>
      </dgm:prSet>
      <dgm:spPr/>
      <dgm:t>
        <a:bodyPr/>
        <a:lstStyle/>
        <a:p>
          <a:endParaRPr lang="en-GB"/>
        </a:p>
      </dgm:t>
    </dgm:pt>
    <dgm:pt modelId="{7A860582-7A9E-457C-863E-4218E3A52A65}" type="pres">
      <dgm:prSet presAssocID="{7DE6AF15-9AFD-450B-8224-5BF169B5CC7D}" presName="spacer" presStyleCnt="0"/>
      <dgm:spPr/>
    </dgm:pt>
    <dgm:pt modelId="{72FC49A2-CC57-498D-8170-BFB78D7AF982}" type="pres">
      <dgm:prSet presAssocID="{0D875E16-0937-4DAB-8677-8E0C5697458C}" presName="comp" presStyleCnt="0"/>
      <dgm:spPr/>
    </dgm:pt>
    <dgm:pt modelId="{F24D2918-2970-49A2-9A0B-63C331C1C89F}" type="pres">
      <dgm:prSet presAssocID="{0D875E16-0937-4DAB-8677-8E0C5697458C}" presName="box" presStyleLbl="node1" presStyleIdx="2" presStyleCnt="4"/>
      <dgm:spPr/>
      <dgm:t>
        <a:bodyPr/>
        <a:lstStyle/>
        <a:p>
          <a:endParaRPr lang="en-GB"/>
        </a:p>
      </dgm:t>
    </dgm:pt>
    <dgm:pt modelId="{88462A58-A141-4495-B20F-8CB12BE7189A}" type="pres">
      <dgm:prSet presAssocID="{0D875E16-0937-4DAB-8677-8E0C5697458C}" presName="img" presStyleLbl="fgImgPlace1" presStyleIdx="2" presStyleCnt="4" custScaleX="74811" custScaleY="92511"/>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B2D1499D-7466-49D7-B919-5ABE7F6B571B}" type="pres">
      <dgm:prSet presAssocID="{0D875E16-0937-4DAB-8677-8E0C5697458C}" presName="text" presStyleLbl="node1" presStyleIdx="2" presStyleCnt="4">
        <dgm:presLayoutVars>
          <dgm:bulletEnabled val="1"/>
        </dgm:presLayoutVars>
      </dgm:prSet>
      <dgm:spPr/>
      <dgm:t>
        <a:bodyPr/>
        <a:lstStyle/>
        <a:p>
          <a:endParaRPr lang="en-GB"/>
        </a:p>
      </dgm:t>
    </dgm:pt>
    <dgm:pt modelId="{9D53659E-877B-4763-B461-5A571E47054A}" type="pres">
      <dgm:prSet presAssocID="{39681037-FA83-4836-90F4-82EB01967D82}" presName="spacer" presStyleCnt="0"/>
      <dgm:spPr/>
    </dgm:pt>
    <dgm:pt modelId="{83FD2BBA-A0FA-44C2-B030-0FCB5EFFFCEE}" type="pres">
      <dgm:prSet presAssocID="{90A12C04-0115-4165-A34E-31AF6BA72A0E}" presName="comp" presStyleCnt="0"/>
      <dgm:spPr/>
    </dgm:pt>
    <dgm:pt modelId="{74F5E7F7-F7EA-4FA2-B6ED-12A462961C4B}" type="pres">
      <dgm:prSet presAssocID="{90A12C04-0115-4165-A34E-31AF6BA72A0E}" presName="box" presStyleLbl="node1" presStyleIdx="3" presStyleCnt="4"/>
      <dgm:spPr/>
      <dgm:t>
        <a:bodyPr/>
        <a:lstStyle/>
        <a:p>
          <a:endParaRPr lang="en-GB"/>
        </a:p>
      </dgm:t>
    </dgm:pt>
    <dgm:pt modelId="{0D838401-9448-4748-A7A4-0B078CD3B2B9}" type="pres">
      <dgm:prSet presAssocID="{90A12C04-0115-4165-A34E-31AF6BA72A0E}" presName="img" presStyleLbl="fgImgPlace1" presStyleIdx="3" presStyleCnt="4" custScaleX="75338" custScaleY="96982"/>
      <dgm:spPr>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dgm:spPr>
    </dgm:pt>
    <dgm:pt modelId="{478CE2AF-373C-45F2-A03E-9B1D86F42883}" type="pres">
      <dgm:prSet presAssocID="{90A12C04-0115-4165-A34E-31AF6BA72A0E}" presName="text" presStyleLbl="node1" presStyleIdx="3" presStyleCnt="4">
        <dgm:presLayoutVars>
          <dgm:bulletEnabled val="1"/>
        </dgm:presLayoutVars>
      </dgm:prSet>
      <dgm:spPr/>
      <dgm:t>
        <a:bodyPr/>
        <a:lstStyle/>
        <a:p>
          <a:endParaRPr lang="en-GB"/>
        </a:p>
      </dgm:t>
    </dgm:pt>
  </dgm:ptLst>
  <dgm:cxnLst>
    <dgm:cxn modelId="{6DA6BF5A-BC41-4CBA-B864-8A002840BCAA}" srcId="{0D875E16-0937-4DAB-8677-8E0C5697458C}" destId="{A754B03D-51D6-4AD9-B752-989E5289204D}" srcOrd="1" destOrd="0" parTransId="{043C1A1A-B588-402F-8AA1-35EB6B834BF7}" sibTransId="{081144E8-C1C2-4195-8D1E-C1E7DB5E27A4}"/>
    <dgm:cxn modelId="{5384B85A-377D-4BDA-9D13-7A6C44CB096F}" type="presOf" srcId="{61FB39CE-CCF0-41A5-8B77-D7E0C24E1F3B}" destId="{2075B42B-777F-4B08-9182-5FCD523C56FB}" srcOrd="1" destOrd="3" presId="urn:microsoft.com/office/officeart/2005/8/layout/vList4"/>
    <dgm:cxn modelId="{4D13195A-07BF-43AC-9D72-773061F09033}" type="presOf" srcId="{0D875E16-0937-4DAB-8677-8E0C5697458C}" destId="{B2D1499D-7466-49D7-B919-5ABE7F6B571B}" srcOrd="1" destOrd="0" presId="urn:microsoft.com/office/officeart/2005/8/layout/vList4"/>
    <dgm:cxn modelId="{2B3F296C-0EC7-4D28-9B73-3A1799AA47AF}" type="presOf" srcId="{29823303-C935-4B74-B8BB-1D69BD1AC190}" destId="{9267173D-2424-4CA8-BEEA-76E2574D8E35}" srcOrd="0" destOrd="1" presId="urn:microsoft.com/office/officeart/2005/8/layout/vList4"/>
    <dgm:cxn modelId="{2F867DAA-A3AC-4074-AFB7-35E094490DC1}" srcId="{CBDCCE5E-C969-4254-8D3C-F96A57212E37}" destId="{11AD8329-7534-45BE-BFA0-EF1BE1829DE6}" srcOrd="1" destOrd="0" parTransId="{845AA4DA-0DEC-48D2-8823-CE1F780EF6FC}" sibTransId="{7DE6AF15-9AFD-450B-8224-5BF169B5CC7D}"/>
    <dgm:cxn modelId="{11856CA0-22AF-4A31-99C5-7F5743880857}" type="presOf" srcId="{119516CF-91E8-483A-BFBD-EDB0EAD338EA}" destId="{4263F803-2843-4EC4-8950-32B44CDD563D}" srcOrd="1" destOrd="2" presId="urn:microsoft.com/office/officeart/2005/8/layout/vList4"/>
    <dgm:cxn modelId="{8115C600-91DD-448B-BE45-32FFB2009A24}" srcId="{0D875E16-0937-4DAB-8677-8E0C5697458C}" destId="{ADB0B66A-C853-4F59-AA42-8A7B0E277CDC}" srcOrd="0" destOrd="0" parTransId="{E335DB80-B74D-47E7-A3BC-D91FC2382650}" sibTransId="{A9F81AA5-EA5B-4957-93F5-2D13B7F237C3}"/>
    <dgm:cxn modelId="{63A522C3-B874-4563-AB56-CC46DD1DC952}" type="presOf" srcId="{7031F6B0-6750-4E9B-BC1F-07D381DA6E0D}" destId="{74F5E7F7-F7EA-4FA2-B6ED-12A462961C4B}" srcOrd="0" destOrd="1" presId="urn:microsoft.com/office/officeart/2005/8/layout/vList4"/>
    <dgm:cxn modelId="{E2A3458D-60C2-49B1-B188-E7D045830675}" type="presOf" srcId="{CBDCCE5E-C969-4254-8D3C-F96A57212E37}" destId="{BEDC5FD6-09C3-45FA-B942-B7A552B83688}" srcOrd="0" destOrd="0" presId="urn:microsoft.com/office/officeart/2005/8/layout/vList4"/>
    <dgm:cxn modelId="{D3EE52E3-3B0B-4FF5-9971-4FB4D737BCED}" srcId="{EFA5327F-D36D-4381-8039-17AACB822756}" destId="{4102F632-1F2D-477F-8FCF-D07B92E2E4C3}" srcOrd="1" destOrd="0" parTransId="{ECC25AFA-70DF-4A15-BDBB-9E4B6ED40AFF}" sibTransId="{776AC202-D5AB-454B-8E65-BB9D07476B1F}"/>
    <dgm:cxn modelId="{9C27F085-2F6F-4E46-9BED-49D0C529B51D}" type="presOf" srcId="{A754B03D-51D6-4AD9-B752-989E5289204D}" destId="{F24D2918-2970-49A2-9A0B-63C331C1C89F}" srcOrd="0" destOrd="2" presId="urn:microsoft.com/office/officeart/2005/8/layout/vList4"/>
    <dgm:cxn modelId="{1D86F71B-3076-4AAC-9FDE-C6464FBA60E6}" type="presOf" srcId="{4102F632-1F2D-477F-8FCF-D07B92E2E4C3}" destId="{9267173D-2424-4CA8-BEEA-76E2574D8E35}" srcOrd="0" destOrd="2" presId="urn:microsoft.com/office/officeart/2005/8/layout/vList4"/>
    <dgm:cxn modelId="{DB865FE5-8FB1-42AF-A082-725FF3B12A06}" type="presOf" srcId="{A754B03D-51D6-4AD9-B752-989E5289204D}" destId="{B2D1499D-7466-49D7-B919-5ABE7F6B571B}" srcOrd="1" destOrd="2" presId="urn:microsoft.com/office/officeart/2005/8/layout/vList4"/>
    <dgm:cxn modelId="{575AEC28-E16E-4EC6-9C21-B539FDE1E6E3}" type="presOf" srcId="{66CF7F67-CD42-488F-9DAE-880908FB865A}" destId="{4263F803-2843-4EC4-8950-32B44CDD563D}" srcOrd="1" destOrd="1" presId="urn:microsoft.com/office/officeart/2005/8/layout/vList4"/>
    <dgm:cxn modelId="{6B24107C-DF79-4FCC-87D1-61C1995C2EBC}" srcId="{EFA5327F-D36D-4381-8039-17AACB822756}" destId="{29823303-C935-4B74-B8BB-1D69BD1AC190}" srcOrd="0" destOrd="0" parTransId="{B4422F78-D476-408D-9ECF-28307F002835}" sibTransId="{12765DC0-036F-496A-A9B8-1E3C6927833F}"/>
    <dgm:cxn modelId="{C4526B8E-53BB-4A9C-8222-AD4181CB22D9}" type="presOf" srcId="{0D875E16-0937-4DAB-8677-8E0C5697458C}" destId="{F24D2918-2970-49A2-9A0B-63C331C1C89F}" srcOrd="0" destOrd="0" presId="urn:microsoft.com/office/officeart/2005/8/layout/vList4"/>
    <dgm:cxn modelId="{6DC39395-83F3-4E4C-BF7F-83C195894E07}" srcId="{90A12C04-0115-4165-A34E-31AF6BA72A0E}" destId="{AC870817-2265-4FD4-865E-69C5F6DACB5F}" srcOrd="1" destOrd="0" parTransId="{CC06660C-75F9-44E2-A5EC-CD061FC66990}" sibTransId="{E5C3B467-0CA6-475A-9366-4BC6787353AC}"/>
    <dgm:cxn modelId="{2A8CBDC2-7E76-4DB0-A297-DB95EE4BC96B}" type="presOf" srcId="{1ADED78B-E65F-4E62-8AB8-DD5974C19A02}" destId="{F24D2918-2970-49A2-9A0B-63C331C1C89F}" srcOrd="0" destOrd="3" presId="urn:microsoft.com/office/officeart/2005/8/layout/vList4"/>
    <dgm:cxn modelId="{EE5918C1-50E0-49CF-966B-855B3108FD57}" srcId="{11AD8329-7534-45BE-BFA0-EF1BE1829DE6}" destId="{119516CF-91E8-483A-BFBD-EDB0EAD338EA}" srcOrd="1" destOrd="0" parTransId="{5E9C8EF3-4896-4CE5-9CFD-6A1E3AF2431B}" sibTransId="{054255F7-DA71-425F-8406-53CEE079DBA9}"/>
    <dgm:cxn modelId="{33D0A8A0-5310-4053-BCF6-4D9B224D0A34}" type="presOf" srcId="{EFA5327F-D36D-4381-8039-17AACB822756}" destId="{9267173D-2424-4CA8-BEEA-76E2574D8E35}" srcOrd="0" destOrd="0" presId="urn:microsoft.com/office/officeart/2005/8/layout/vList4"/>
    <dgm:cxn modelId="{217AD4D2-5AE2-4691-9C41-D4BD5CC84502}" type="presOf" srcId="{ADB0B66A-C853-4F59-AA42-8A7B0E277CDC}" destId="{B2D1499D-7466-49D7-B919-5ABE7F6B571B}" srcOrd="1" destOrd="1" presId="urn:microsoft.com/office/officeart/2005/8/layout/vList4"/>
    <dgm:cxn modelId="{0097F83F-11FD-4BD2-8F54-ADB43009BC83}" type="presOf" srcId="{29823303-C935-4B74-B8BB-1D69BD1AC190}" destId="{2075B42B-777F-4B08-9182-5FCD523C56FB}" srcOrd="1" destOrd="1" presId="urn:microsoft.com/office/officeart/2005/8/layout/vList4"/>
    <dgm:cxn modelId="{7B0D99C5-28D1-439F-888F-0A2616644191}" type="presOf" srcId="{11AD8329-7534-45BE-BFA0-EF1BE1829DE6}" destId="{965FE656-E418-4C64-8142-6105225240FA}" srcOrd="0" destOrd="0" presId="urn:microsoft.com/office/officeart/2005/8/layout/vList4"/>
    <dgm:cxn modelId="{27281249-355B-4A3D-A6B2-5B40A2516186}" type="presOf" srcId="{61FB39CE-CCF0-41A5-8B77-D7E0C24E1F3B}" destId="{9267173D-2424-4CA8-BEEA-76E2574D8E35}" srcOrd="0" destOrd="3" presId="urn:microsoft.com/office/officeart/2005/8/layout/vList4"/>
    <dgm:cxn modelId="{93C42D87-F2EF-450D-B180-AD645D5DB3DC}" type="presOf" srcId="{119516CF-91E8-483A-BFBD-EDB0EAD338EA}" destId="{965FE656-E418-4C64-8142-6105225240FA}" srcOrd="0" destOrd="2" presId="urn:microsoft.com/office/officeart/2005/8/layout/vList4"/>
    <dgm:cxn modelId="{E440BEFA-91C6-47BF-A6EC-9820D97B9290}" type="presOf" srcId="{11AD8329-7534-45BE-BFA0-EF1BE1829DE6}" destId="{4263F803-2843-4EC4-8950-32B44CDD563D}" srcOrd="1" destOrd="0" presId="urn:microsoft.com/office/officeart/2005/8/layout/vList4"/>
    <dgm:cxn modelId="{DE4C4CD4-D4D9-43E6-9D06-8333C2888E33}" type="presOf" srcId="{1ADED78B-E65F-4E62-8AB8-DD5974C19A02}" destId="{B2D1499D-7466-49D7-B919-5ABE7F6B571B}" srcOrd="1" destOrd="3" presId="urn:microsoft.com/office/officeart/2005/8/layout/vList4"/>
    <dgm:cxn modelId="{7D8104B8-5602-47EB-8142-EB703D5FEADB}" type="presOf" srcId="{AC870817-2265-4FD4-865E-69C5F6DACB5F}" destId="{478CE2AF-373C-45F2-A03E-9B1D86F42883}" srcOrd="1" destOrd="2" presId="urn:microsoft.com/office/officeart/2005/8/layout/vList4"/>
    <dgm:cxn modelId="{8D76FDE3-0751-459F-982A-B52069A67014}" srcId="{0D875E16-0937-4DAB-8677-8E0C5697458C}" destId="{1ADED78B-E65F-4E62-8AB8-DD5974C19A02}" srcOrd="2" destOrd="0" parTransId="{894E150E-4472-4628-A1C9-CE02C474C6DD}" sibTransId="{CDC5B339-5DE3-4617-9D24-BB88E3782951}"/>
    <dgm:cxn modelId="{AA2FDB9A-56E3-4C66-B414-1901EAFC4C5E}" type="presOf" srcId="{AC870817-2265-4FD4-865E-69C5F6DACB5F}" destId="{74F5E7F7-F7EA-4FA2-B6ED-12A462961C4B}" srcOrd="0" destOrd="2" presId="urn:microsoft.com/office/officeart/2005/8/layout/vList4"/>
    <dgm:cxn modelId="{BA990130-4B5D-4DE3-8F76-C319C1CCB607}" srcId="{CBDCCE5E-C969-4254-8D3C-F96A57212E37}" destId="{90A12C04-0115-4165-A34E-31AF6BA72A0E}" srcOrd="3" destOrd="0" parTransId="{B43F45C1-C05D-4F53-A4C5-3C1469FB46D0}" sibTransId="{0D4A2E9A-2350-476E-AB1E-9244260BC8DC}"/>
    <dgm:cxn modelId="{60A9A97E-B936-4520-8894-47D25A11E7B6}" type="presOf" srcId="{EFA5327F-D36D-4381-8039-17AACB822756}" destId="{2075B42B-777F-4B08-9182-5FCD523C56FB}" srcOrd="1" destOrd="0" presId="urn:microsoft.com/office/officeart/2005/8/layout/vList4"/>
    <dgm:cxn modelId="{2DC7DEDB-FAFB-4AFB-8111-B58D79AB3CF7}" srcId="{CBDCCE5E-C969-4254-8D3C-F96A57212E37}" destId="{0D875E16-0937-4DAB-8677-8E0C5697458C}" srcOrd="2" destOrd="0" parTransId="{67F2E2B7-9371-41C3-AD35-84F8E3302E3B}" sibTransId="{39681037-FA83-4836-90F4-82EB01967D82}"/>
    <dgm:cxn modelId="{C381447F-24C9-45F0-B137-EF641E5791F4}" srcId="{EFA5327F-D36D-4381-8039-17AACB822756}" destId="{61FB39CE-CCF0-41A5-8B77-D7E0C24E1F3B}" srcOrd="2" destOrd="0" parTransId="{D49DD0F3-DC35-49EC-85AB-FD0B5C805B88}" sibTransId="{FF463792-59DC-4322-8BB1-F7E401B3798C}"/>
    <dgm:cxn modelId="{06BB2907-85A6-48C3-8C93-0CB1617067E8}" type="presOf" srcId="{ADB0B66A-C853-4F59-AA42-8A7B0E277CDC}" destId="{F24D2918-2970-49A2-9A0B-63C331C1C89F}" srcOrd="0" destOrd="1" presId="urn:microsoft.com/office/officeart/2005/8/layout/vList4"/>
    <dgm:cxn modelId="{7DA45C8D-CCFE-4C11-AEE2-44741064DFA7}" type="presOf" srcId="{90A12C04-0115-4165-A34E-31AF6BA72A0E}" destId="{74F5E7F7-F7EA-4FA2-B6ED-12A462961C4B}" srcOrd="0" destOrd="0" presId="urn:microsoft.com/office/officeart/2005/8/layout/vList4"/>
    <dgm:cxn modelId="{DECD7DD7-6638-4FA8-AEE6-1B16E3DE4584}" srcId="{11AD8329-7534-45BE-BFA0-EF1BE1829DE6}" destId="{66CF7F67-CD42-488F-9DAE-880908FB865A}" srcOrd="0" destOrd="0" parTransId="{43C8D725-61BE-4A04-9570-C185B6A04F3C}" sibTransId="{2280EF8B-7960-4859-9165-61B74E64AC36}"/>
    <dgm:cxn modelId="{3204A303-F673-4E11-88FC-91D6C53CAC56}" type="presOf" srcId="{90A12C04-0115-4165-A34E-31AF6BA72A0E}" destId="{478CE2AF-373C-45F2-A03E-9B1D86F42883}" srcOrd="1" destOrd="0" presId="urn:microsoft.com/office/officeart/2005/8/layout/vList4"/>
    <dgm:cxn modelId="{8C92E380-0818-4A9A-A794-BDE468E177DE}" type="presOf" srcId="{4102F632-1F2D-477F-8FCF-D07B92E2E4C3}" destId="{2075B42B-777F-4B08-9182-5FCD523C56FB}" srcOrd="1" destOrd="2" presId="urn:microsoft.com/office/officeart/2005/8/layout/vList4"/>
    <dgm:cxn modelId="{6467D6E5-FE00-4699-856A-B600CADB24A6}" type="presOf" srcId="{7031F6B0-6750-4E9B-BC1F-07D381DA6E0D}" destId="{478CE2AF-373C-45F2-A03E-9B1D86F42883}" srcOrd="1" destOrd="1" presId="urn:microsoft.com/office/officeart/2005/8/layout/vList4"/>
    <dgm:cxn modelId="{E3037F1D-582E-4101-A079-2B54031E6B96}" srcId="{90A12C04-0115-4165-A34E-31AF6BA72A0E}" destId="{7031F6B0-6750-4E9B-BC1F-07D381DA6E0D}" srcOrd="0" destOrd="0" parTransId="{7ABA21AA-AF53-4F60-9A86-B487345F6409}" sibTransId="{D88F3612-1660-42C3-BBEF-17079E9B8A82}"/>
    <dgm:cxn modelId="{42571BD2-A6CF-46B9-AA2F-E1B65BBB43E2}" type="presOf" srcId="{66CF7F67-CD42-488F-9DAE-880908FB865A}" destId="{965FE656-E418-4C64-8142-6105225240FA}" srcOrd="0" destOrd="1" presId="urn:microsoft.com/office/officeart/2005/8/layout/vList4"/>
    <dgm:cxn modelId="{BA6BD8C0-3778-4660-866C-0BC5DE72C695}" srcId="{CBDCCE5E-C969-4254-8D3C-F96A57212E37}" destId="{EFA5327F-D36D-4381-8039-17AACB822756}" srcOrd="0" destOrd="0" parTransId="{A985085B-E1BD-4107-AEEF-790373968113}" sibTransId="{29E386FA-F5ED-4DF0-9695-9BC565F5CCBE}"/>
    <dgm:cxn modelId="{F794F25B-D6C3-4F33-9388-EF2701B6C4B3}" type="presParOf" srcId="{BEDC5FD6-09C3-45FA-B942-B7A552B83688}" destId="{CFA18285-215F-4382-A214-09BE93F8DA25}" srcOrd="0" destOrd="0" presId="urn:microsoft.com/office/officeart/2005/8/layout/vList4"/>
    <dgm:cxn modelId="{3F0EE21A-0E66-4A9F-90E5-E824AA7E7319}" type="presParOf" srcId="{CFA18285-215F-4382-A214-09BE93F8DA25}" destId="{9267173D-2424-4CA8-BEEA-76E2574D8E35}" srcOrd="0" destOrd="0" presId="urn:microsoft.com/office/officeart/2005/8/layout/vList4"/>
    <dgm:cxn modelId="{E7B0AB5F-EDC4-4E44-A8AD-EDC89AE1C81F}" type="presParOf" srcId="{CFA18285-215F-4382-A214-09BE93F8DA25}" destId="{59914F28-CB12-42E9-A595-392C833F1D10}" srcOrd="1" destOrd="0" presId="urn:microsoft.com/office/officeart/2005/8/layout/vList4"/>
    <dgm:cxn modelId="{45B84681-AB9E-49F3-A9DA-AEE1863C9CE2}" type="presParOf" srcId="{CFA18285-215F-4382-A214-09BE93F8DA25}" destId="{2075B42B-777F-4B08-9182-5FCD523C56FB}" srcOrd="2" destOrd="0" presId="urn:microsoft.com/office/officeart/2005/8/layout/vList4"/>
    <dgm:cxn modelId="{D458F79C-A91C-484C-84D5-DE4B6A68D13B}" type="presParOf" srcId="{BEDC5FD6-09C3-45FA-B942-B7A552B83688}" destId="{5419DB15-2523-4D34-A15E-F9185C1E38B9}" srcOrd="1" destOrd="0" presId="urn:microsoft.com/office/officeart/2005/8/layout/vList4"/>
    <dgm:cxn modelId="{D5741D6E-0E0F-4FE7-B864-01EF8E0F5186}" type="presParOf" srcId="{BEDC5FD6-09C3-45FA-B942-B7A552B83688}" destId="{6E4870A9-BBDA-409A-9751-1C99B22814D8}" srcOrd="2" destOrd="0" presId="urn:microsoft.com/office/officeart/2005/8/layout/vList4"/>
    <dgm:cxn modelId="{A75E5179-66E2-4C82-AEA5-7E1F80E4D9D6}" type="presParOf" srcId="{6E4870A9-BBDA-409A-9751-1C99B22814D8}" destId="{965FE656-E418-4C64-8142-6105225240FA}" srcOrd="0" destOrd="0" presId="urn:microsoft.com/office/officeart/2005/8/layout/vList4"/>
    <dgm:cxn modelId="{89A916C5-67E7-4958-B2C7-C82A4BBB7426}" type="presParOf" srcId="{6E4870A9-BBDA-409A-9751-1C99B22814D8}" destId="{13076108-D4CB-489B-9743-8E2781B6E758}" srcOrd="1" destOrd="0" presId="urn:microsoft.com/office/officeart/2005/8/layout/vList4"/>
    <dgm:cxn modelId="{4590B508-6B03-4399-9849-2F3BDDE5DF57}" type="presParOf" srcId="{6E4870A9-BBDA-409A-9751-1C99B22814D8}" destId="{4263F803-2843-4EC4-8950-32B44CDD563D}" srcOrd="2" destOrd="0" presId="urn:microsoft.com/office/officeart/2005/8/layout/vList4"/>
    <dgm:cxn modelId="{07C373F0-47F8-4C82-A2D4-17AB2149DFFC}" type="presParOf" srcId="{BEDC5FD6-09C3-45FA-B942-B7A552B83688}" destId="{7A860582-7A9E-457C-863E-4218E3A52A65}" srcOrd="3" destOrd="0" presId="urn:microsoft.com/office/officeart/2005/8/layout/vList4"/>
    <dgm:cxn modelId="{E942530A-007E-4BBF-AAE5-912B4E017594}" type="presParOf" srcId="{BEDC5FD6-09C3-45FA-B942-B7A552B83688}" destId="{72FC49A2-CC57-498D-8170-BFB78D7AF982}" srcOrd="4" destOrd="0" presId="urn:microsoft.com/office/officeart/2005/8/layout/vList4"/>
    <dgm:cxn modelId="{B1CEEC9F-5000-4C23-846B-FA43A437724F}" type="presParOf" srcId="{72FC49A2-CC57-498D-8170-BFB78D7AF982}" destId="{F24D2918-2970-49A2-9A0B-63C331C1C89F}" srcOrd="0" destOrd="0" presId="urn:microsoft.com/office/officeart/2005/8/layout/vList4"/>
    <dgm:cxn modelId="{44525769-D6C2-49C3-BA66-569ECD51E445}" type="presParOf" srcId="{72FC49A2-CC57-498D-8170-BFB78D7AF982}" destId="{88462A58-A141-4495-B20F-8CB12BE7189A}" srcOrd="1" destOrd="0" presId="urn:microsoft.com/office/officeart/2005/8/layout/vList4"/>
    <dgm:cxn modelId="{17670780-79DF-4C3E-ADD8-B09299B0FB5C}" type="presParOf" srcId="{72FC49A2-CC57-498D-8170-BFB78D7AF982}" destId="{B2D1499D-7466-49D7-B919-5ABE7F6B571B}" srcOrd="2" destOrd="0" presId="urn:microsoft.com/office/officeart/2005/8/layout/vList4"/>
    <dgm:cxn modelId="{E72834DC-2D07-4B11-8C70-AC4D62A98FB2}" type="presParOf" srcId="{BEDC5FD6-09C3-45FA-B942-B7A552B83688}" destId="{9D53659E-877B-4763-B461-5A571E47054A}" srcOrd="5" destOrd="0" presId="urn:microsoft.com/office/officeart/2005/8/layout/vList4"/>
    <dgm:cxn modelId="{CF1E4595-FF68-4396-BA38-0F31CA7AD069}" type="presParOf" srcId="{BEDC5FD6-09C3-45FA-B942-B7A552B83688}" destId="{83FD2BBA-A0FA-44C2-B030-0FCB5EFFFCEE}" srcOrd="6" destOrd="0" presId="urn:microsoft.com/office/officeart/2005/8/layout/vList4"/>
    <dgm:cxn modelId="{4BD722E3-9B86-41EA-B344-1D20C8D4416C}" type="presParOf" srcId="{83FD2BBA-A0FA-44C2-B030-0FCB5EFFFCEE}" destId="{74F5E7F7-F7EA-4FA2-B6ED-12A462961C4B}" srcOrd="0" destOrd="0" presId="urn:microsoft.com/office/officeart/2005/8/layout/vList4"/>
    <dgm:cxn modelId="{533CF565-7D25-485F-8EAD-ED882814ABBD}" type="presParOf" srcId="{83FD2BBA-A0FA-44C2-B030-0FCB5EFFFCEE}" destId="{0D838401-9448-4748-A7A4-0B078CD3B2B9}" srcOrd="1" destOrd="0" presId="urn:microsoft.com/office/officeart/2005/8/layout/vList4"/>
    <dgm:cxn modelId="{6422D7C5-F006-412D-A6BF-6F473CD08960}" type="presParOf" srcId="{83FD2BBA-A0FA-44C2-B030-0FCB5EFFFCEE}" destId="{478CE2AF-373C-45F2-A03E-9B1D86F42883}"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8607E-9F37-47A8-AA69-4786BC5E4BFF}" type="doc">
      <dgm:prSet loTypeId="urn:microsoft.com/office/officeart/2005/8/layout/hChevron3" loCatId="process" qsTypeId="urn:microsoft.com/office/officeart/2005/8/quickstyle/simple1" qsCatId="simple" csTypeId="urn:microsoft.com/office/officeart/2005/8/colors/colorful1" csCatId="colorful" phldr="1"/>
      <dgm:spPr/>
    </dgm:pt>
    <dgm:pt modelId="{30753245-CEC0-4014-8AA4-A2D8E201FA1B}">
      <dgm:prSet phldrT="[Text]"/>
      <dgm:spPr>
        <a:solidFill>
          <a:schemeClr val="accent6"/>
        </a:solidFill>
        <a:ln>
          <a:solidFill>
            <a:schemeClr val="accent6"/>
          </a:solidFill>
        </a:ln>
      </dgm:spPr>
      <dgm:t>
        <a:bodyPr/>
        <a:lstStyle/>
        <a:p>
          <a:r>
            <a:rPr lang="de-CH" dirty="0" smtClean="0"/>
            <a:t>1952: European Coal and Steel Community</a:t>
          </a:r>
          <a:endParaRPr lang="en-US" dirty="0"/>
        </a:p>
      </dgm:t>
    </dgm:pt>
    <dgm:pt modelId="{04852D6B-9DF6-4529-8A71-DF2A630374B5}" type="parTrans" cxnId="{A2C024C9-36AE-425C-A679-8C372950362F}">
      <dgm:prSet/>
      <dgm:spPr/>
      <dgm:t>
        <a:bodyPr/>
        <a:lstStyle/>
        <a:p>
          <a:endParaRPr lang="en-US"/>
        </a:p>
      </dgm:t>
    </dgm:pt>
    <dgm:pt modelId="{D64AEFC9-1022-4D76-97D1-12B692D1DD8D}" type="sibTrans" cxnId="{A2C024C9-36AE-425C-A679-8C372950362F}">
      <dgm:prSet/>
      <dgm:spPr/>
      <dgm:t>
        <a:bodyPr/>
        <a:lstStyle/>
        <a:p>
          <a:endParaRPr lang="en-US"/>
        </a:p>
      </dgm:t>
    </dgm:pt>
    <dgm:pt modelId="{703DA3D7-1B77-424F-B80D-73142B797A5C}">
      <dgm:prSet phldrT="[Text]"/>
      <dgm:spPr>
        <a:solidFill>
          <a:schemeClr val="accent1">
            <a:lumMod val="40000"/>
            <a:lumOff val="60000"/>
          </a:schemeClr>
        </a:solidFill>
        <a:ln>
          <a:solidFill>
            <a:schemeClr val="accent1">
              <a:lumMod val="40000"/>
              <a:lumOff val="60000"/>
            </a:schemeClr>
          </a:solidFill>
        </a:ln>
      </dgm:spPr>
      <dgm:t>
        <a:bodyPr/>
        <a:lstStyle/>
        <a:p>
          <a:r>
            <a:rPr lang="de-CH" dirty="0" smtClean="0"/>
            <a:t>1957:  European Atomic Energy Community + European Economic Community</a:t>
          </a:r>
          <a:endParaRPr lang="en-US" dirty="0"/>
        </a:p>
      </dgm:t>
    </dgm:pt>
    <dgm:pt modelId="{68A74068-9719-4010-BC71-6858E03625A9}" type="parTrans" cxnId="{8B6036AD-BCEC-40BD-B73C-5CC505BEEB16}">
      <dgm:prSet/>
      <dgm:spPr/>
      <dgm:t>
        <a:bodyPr/>
        <a:lstStyle/>
        <a:p>
          <a:endParaRPr lang="en-US"/>
        </a:p>
      </dgm:t>
    </dgm:pt>
    <dgm:pt modelId="{C243A80C-E9C1-4FC8-9B4C-42B114BFA34E}" type="sibTrans" cxnId="{8B6036AD-BCEC-40BD-B73C-5CC505BEEB16}">
      <dgm:prSet/>
      <dgm:spPr/>
      <dgm:t>
        <a:bodyPr/>
        <a:lstStyle/>
        <a:p>
          <a:endParaRPr lang="en-US"/>
        </a:p>
      </dgm:t>
    </dgm:pt>
    <dgm:pt modelId="{1A10BE10-6D6F-4CDC-8FFC-637451784FC0}">
      <dgm:prSet phldrT="[Text]"/>
      <dgm:spPr>
        <a:ln>
          <a:solidFill>
            <a:schemeClr val="accent4"/>
          </a:solidFill>
        </a:ln>
      </dgm:spPr>
      <dgm:t>
        <a:bodyPr/>
        <a:lstStyle/>
        <a:p>
          <a:r>
            <a:rPr lang="de-CH" dirty="0" smtClean="0"/>
            <a:t>1992: European Union</a:t>
          </a:r>
          <a:endParaRPr lang="en-US" dirty="0"/>
        </a:p>
      </dgm:t>
    </dgm:pt>
    <dgm:pt modelId="{690BB9C8-86B9-4A90-96A4-A873E151C04F}" type="parTrans" cxnId="{1BAA498D-6013-4FDB-9D00-231529DFA72D}">
      <dgm:prSet/>
      <dgm:spPr/>
      <dgm:t>
        <a:bodyPr/>
        <a:lstStyle/>
        <a:p>
          <a:endParaRPr lang="en-US"/>
        </a:p>
      </dgm:t>
    </dgm:pt>
    <dgm:pt modelId="{77C9BEAD-888F-46D8-8CC5-9713A430F8EC}" type="sibTrans" cxnId="{1BAA498D-6013-4FDB-9D00-231529DFA72D}">
      <dgm:prSet/>
      <dgm:spPr/>
      <dgm:t>
        <a:bodyPr/>
        <a:lstStyle/>
        <a:p>
          <a:endParaRPr lang="en-US"/>
        </a:p>
      </dgm:t>
    </dgm:pt>
    <dgm:pt modelId="{7FF118B3-2C3D-4117-AAA8-109CEC941F92}" type="pres">
      <dgm:prSet presAssocID="{F588607E-9F37-47A8-AA69-4786BC5E4BFF}" presName="Name0" presStyleCnt="0">
        <dgm:presLayoutVars>
          <dgm:dir/>
          <dgm:resizeHandles val="exact"/>
        </dgm:presLayoutVars>
      </dgm:prSet>
      <dgm:spPr/>
    </dgm:pt>
    <dgm:pt modelId="{8738EB84-D51E-4801-992D-317D749CA5BD}" type="pres">
      <dgm:prSet presAssocID="{30753245-CEC0-4014-8AA4-A2D8E201FA1B}" presName="parTxOnly" presStyleLbl="node1" presStyleIdx="0" presStyleCnt="3">
        <dgm:presLayoutVars>
          <dgm:bulletEnabled val="1"/>
        </dgm:presLayoutVars>
      </dgm:prSet>
      <dgm:spPr/>
      <dgm:t>
        <a:bodyPr/>
        <a:lstStyle/>
        <a:p>
          <a:endParaRPr lang="en-US"/>
        </a:p>
      </dgm:t>
    </dgm:pt>
    <dgm:pt modelId="{0BA40DE3-E6A2-4F6D-912B-B6456182E507}" type="pres">
      <dgm:prSet presAssocID="{D64AEFC9-1022-4D76-97D1-12B692D1DD8D}" presName="parSpace" presStyleCnt="0"/>
      <dgm:spPr/>
    </dgm:pt>
    <dgm:pt modelId="{0B25FA85-76DD-4A84-A2CC-3FA92B19E96C}" type="pres">
      <dgm:prSet presAssocID="{703DA3D7-1B77-424F-B80D-73142B797A5C}" presName="parTxOnly" presStyleLbl="node1" presStyleIdx="1" presStyleCnt="3">
        <dgm:presLayoutVars>
          <dgm:bulletEnabled val="1"/>
        </dgm:presLayoutVars>
      </dgm:prSet>
      <dgm:spPr/>
      <dgm:t>
        <a:bodyPr/>
        <a:lstStyle/>
        <a:p>
          <a:endParaRPr lang="en-US"/>
        </a:p>
      </dgm:t>
    </dgm:pt>
    <dgm:pt modelId="{B5FA42AF-496E-4E07-A3B3-EEE03CB45FA8}" type="pres">
      <dgm:prSet presAssocID="{C243A80C-E9C1-4FC8-9B4C-42B114BFA34E}" presName="parSpace" presStyleCnt="0"/>
      <dgm:spPr/>
    </dgm:pt>
    <dgm:pt modelId="{230B5E9B-CDFB-4AC1-84F0-DF87B85D9369}" type="pres">
      <dgm:prSet presAssocID="{1A10BE10-6D6F-4CDC-8FFC-637451784FC0}" presName="parTxOnly" presStyleLbl="node1" presStyleIdx="2" presStyleCnt="3">
        <dgm:presLayoutVars>
          <dgm:bulletEnabled val="1"/>
        </dgm:presLayoutVars>
      </dgm:prSet>
      <dgm:spPr/>
      <dgm:t>
        <a:bodyPr/>
        <a:lstStyle/>
        <a:p>
          <a:endParaRPr lang="en-US"/>
        </a:p>
      </dgm:t>
    </dgm:pt>
  </dgm:ptLst>
  <dgm:cxnLst>
    <dgm:cxn modelId="{85D2064A-069B-4E70-AA95-ABB1B4356469}" type="presOf" srcId="{703DA3D7-1B77-424F-B80D-73142B797A5C}" destId="{0B25FA85-76DD-4A84-A2CC-3FA92B19E96C}" srcOrd="0" destOrd="0" presId="urn:microsoft.com/office/officeart/2005/8/layout/hChevron3"/>
    <dgm:cxn modelId="{8B6036AD-BCEC-40BD-B73C-5CC505BEEB16}" srcId="{F588607E-9F37-47A8-AA69-4786BC5E4BFF}" destId="{703DA3D7-1B77-424F-B80D-73142B797A5C}" srcOrd="1" destOrd="0" parTransId="{68A74068-9719-4010-BC71-6858E03625A9}" sibTransId="{C243A80C-E9C1-4FC8-9B4C-42B114BFA34E}"/>
    <dgm:cxn modelId="{D8DFC5B2-4637-4FAA-9DDA-1702D3EE6880}" type="presOf" srcId="{1A10BE10-6D6F-4CDC-8FFC-637451784FC0}" destId="{230B5E9B-CDFB-4AC1-84F0-DF87B85D9369}" srcOrd="0" destOrd="0" presId="urn:microsoft.com/office/officeart/2005/8/layout/hChevron3"/>
    <dgm:cxn modelId="{1BAA498D-6013-4FDB-9D00-231529DFA72D}" srcId="{F588607E-9F37-47A8-AA69-4786BC5E4BFF}" destId="{1A10BE10-6D6F-4CDC-8FFC-637451784FC0}" srcOrd="2" destOrd="0" parTransId="{690BB9C8-86B9-4A90-96A4-A873E151C04F}" sibTransId="{77C9BEAD-888F-46D8-8CC5-9713A430F8EC}"/>
    <dgm:cxn modelId="{7963568C-C405-4B1C-8EF7-EDC42FF6C482}" type="presOf" srcId="{30753245-CEC0-4014-8AA4-A2D8E201FA1B}" destId="{8738EB84-D51E-4801-992D-317D749CA5BD}" srcOrd="0" destOrd="0" presId="urn:microsoft.com/office/officeart/2005/8/layout/hChevron3"/>
    <dgm:cxn modelId="{A92382DB-51CD-4414-9CC7-6E3329A5E150}" type="presOf" srcId="{F588607E-9F37-47A8-AA69-4786BC5E4BFF}" destId="{7FF118B3-2C3D-4117-AAA8-109CEC941F92}" srcOrd="0" destOrd="0" presId="urn:microsoft.com/office/officeart/2005/8/layout/hChevron3"/>
    <dgm:cxn modelId="{A2C024C9-36AE-425C-A679-8C372950362F}" srcId="{F588607E-9F37-47A8-AA69-4786BC5E4BFF}" destId="{30753245-CEC0-4014-8AA4-A2D8E201FA1B}" srcOrd="0" destOrd="0" parTransId="{04852D6B-9DF6-4529-8A71-DF2A630374B5}" sibTransId="{D64AEFC9-1022-4D76-97D1-12B692D1DD8D}"/>
    <dgm:cxn modelId="{5CC2EF2D-063E-4EE2-9D2C-AEF65725093A}" type="presParOf" srcId="{7FF118B3-2C3D-4117-AAA8-109CEC941F92}" destId="{8738EB84-D51E-4801-992D-317D749CA5BD}" srcOrd="0" destOrd="0" presId="urn:microsoft.com/office/officeart/2005/8/layout/hChevron3"/>
    <dgm:cxn modelId="{C848D910-0A39-4028-A511-A1627B70AA25}" type="presParOf" srcId="{7FF118B3-2C3D-4117-AAA8-109CEC941F92}" destId="{0BA40DE3-E6A2-4F6D-912B-B6456182E507}" srcOrd="1" destOrd="0" presId="urn:microsoft.com/office/officeart/2005/8/layout/hChevron3"/>
    <dgm:cxn modelId="{452D6A9E-6699-4EA1-B6F0-C24F751F56A9}" type="presParOf" srcId="{7FF118B3-2C3D-4117-AAA8-109CEC941F92}" destId="{0B25FA85-76DD-4A84-A2CC-3FA92B19E96C}" srcOrd="2" destOrd="0" presId="urn:microsoft.com/office/officeart/2005/8/layout/hChevron3"/>
    <dgm:cxn modelId="{40D16592-2374-42B8-88EC-888156312262}" type="presParOf" srcId="{7FF118B3-2C3D-4117-AAA8-109CEC941F92}" destId="{B5FA42AF-496E-4E07-A3B3-EEE03CB45FA8}" srcOrd="3" destOrd="0" presId="urn:microsoft.com/office/officeart/2005/8/layout/hChevron3"/>
    <dgm:cxn modelId="{DF4FB9A0-FF47-4201-9E64-4560DAA01ED4}" type="presParOf" srcId="{7FF118B3-2C3D-4117-AAA8-109CEC941F92}" destId="{230B5E9B-CDFB-4AC1-84F0-DF87B85D9369}"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FB666-DC23-44B5-8B73-C821EFFEEF58}" type="doc">
      <dgm:prSet loTypeId="urn:microsoft.com/office/officeart/2005/8/layout/gear1" loCatId="relationship" qsTypeId="urn:microsoft.com/office/officeart/2005/8/quickstyle/simple1" qsCatId="simple" csTypeId="urn:microsoft.com/office/officeart/2005/8/colors/colorful1" csCatId="colorful" phldr="1"/>
      <dgm:spPr/>
    </dgm:pt>
    <dgm:pt modelId="{6C12B52A-59DC-4038-9154-71A9A92C2F05}">
      <dgm:prSet phldrT="[Text]"/>
      <dgm:spPr>
        <a:solidFill>
          <a:schemeClr val="accent1">
            <a:lumMod val="40000"/>
            <a:lumOff val="60000"/>
          </a:schemeClr>
        </a:solidFill>
      </dgm:spPr>
      <dgm:t>
        <a:bodyPr/>
        <a:lstStyle/>
        <a:p>
          <a:r>
            <a:rPr lang="de-CH" dirty="0" smtClean="0">
              <a:latin typeface="+mj-lt"/>
            </a:rPr>
            <a:t>European Parliemant</a:t>
          </a:r>
          <a:endParaRPr lang="en-US" dirty="0">
            <a:latin typeface="+mj-lt"/>
          </a:endParaRPr>
        </a:p>
      </dgm:t>
    </dgm:pt>
    <dgm:pt modelId="{F8184263-55FB-464C-947A-4D4A4F2C1D15}" type="parTrans" cxnId="{58958831-4783-46FC-ABCE-C2B9CA65B16F}">
      <dgm:prSet/>
      <dgm:spPr/>
      <dgm:t>
        <a:bodyPr/>
        <a:lstStyle/>
        <a:p>
          <a:endParaRPr lang="en-US">
            <a:latin typeface="Georgia" pitchFamily="18" charset="0"/>
          </a:endParaRPr>
        </a:p>
      </dgm:t>
    </dgm:pt>
    <dgm:pt modelId="{46E16BBA-52C0-4FE8-B8D2-2B595738EB24}" type="sibTrans" cxnId="{58958831-4783-46FC-ABCE-C2B9CA65B16F}">
      <dgm:prSet/>
      <dgm:spPr>
        <a:solidFill>
          <a:schemeClr val="accent1">
            <a:lumMod val="40000"/>
            <a:lumOff val="60000"/>
          </a:schemeClr>
        </a:solidFill>
      </dgm:spPr>
      <dgm:t>
        <a:bodyPr/>
        <a:lstStyle/>
        <a:p>
          <a:endParaRPr lang="en-US">
            <a:latin typeface="Georgia" pitchFamily="18" charset="0"/>
          </a:endParaRPr>
        </a:p>
      </dgm:t>
    </dgm:pt>
    <dgm:pt modelId="{8741183C-7566-4849-91DE-C06238963D7A}">
      <dgm:prSet phldrT="[Text]"/>
      <dgm:spPr>
        <a:solidFill>
          <a:schemeClr val="accent6"/>
        </a:solidFill>
      </dgm:spPr>
      <dgm:t>
        <a:bodyPr/>
        <a:lstStyle/>
        <a:p>
          <a:r>
            <a:rPr lang="de-CH" dirty="0" smtClean="0">
              <a:latin typeface="+mj-lt"/>
            </a:rPr>
            <a:t>Commission</a:t>
          </a:r>
          <a:endParaRPr lang="en-US" dirty="0">
            <a:latin typeface="+mj-lt"/>
          </a:endParaRPr>
        </a:p>
      </dgm:t>
    </dgm:pt>
    <dgm:pt modelId="{E669A4B6-2537-4508-A309-B7AB3DA8D1A0}" type="sibTrans" cxnId="{1BDD816B-479A-4FD0-AF0F-5F9A9746D603}">
      <dgm:prSet/>
      <dgm:spPr>
        <a:solidFill>
          <a:schemeClr val="accent6"/>
        </a:solidFill>
      </dgm:spPr>
      <dgm:t>
        <a:bodyPr/>
        <a:lstStyle/>
        <a:p>
          <a:endParaRPr lang="en-US">
            <a:latin typeface="Georgia" pitchFamily="18" charset="0"/>
          </a:endParaRPr>
        </a:p>
      </dgm:t>
    </dgm:pt>
    <dgm:pt modelId="{BEC4A64C-7E23-477F-8252-EB8DE78050A9}" type="parTrans" cxnId="{1BDD816B-479A-4FD0-AF0F-5F9A9746D603}">
      <dgm:prSet/>
      <dgm:spPr/>
      <dgm:t>
        <a:bodyPr/>
        <a:lstStyle/>
        <a:p>
          <a:endParaRPr lang="en-US">
            <a:latin typeface="Georgia" pitchFamily="18" charset="0"/>
          </a:endParaRPr>
        </a:p>
      </dgm:t>
    </dgm:pt>
    <dgm:pt modelId="{F8D8964C-A65D-45AB-B4EF-0E3EE1F4E825}">
      <dgm:prSet phldrT="[Text]"/>
      <dgm:spPr/>
      <dgm:t>
        <a:bodyPr/>
        <a:lstStyle/>
        <a:p>
          <a:r>
            <a:rPr lang="de-CH" dirty="0" smtClean="0">
              <a:latin typeface="+mj-lt"/>
            </a:rPr>
            <a:t>Council of the EU</a:t>
          </a:r>
          <a:endParaRPr lang="en-US" dirty="0">
            <a:latin typeface="+mj-lt"/>
          </a:endParaRPr>
        </a:p>
      </dgm:t>
    </dgm:pt>
    <dgm:pt modelId="{954E3781-6E3E-4E89-B594-53FC6A951420}" type="sibTrans" cxnId="{C7AA36F9-6A27-4B21-9B50-967B0FCA5B42}">
      <dgm:prSet/>
      <dgm:spPr/>
      <dgm:t>
        <a:bodyPr/>
        <a:lstStyle/>
        <a:p>
          <a:endParaRPr lang="en-US">
            <a:latin typeface="Georgia" pitchFamily="18" charset="0"/>
          </a:endParaRPr>
        </a:p>
      </dgm:t>
    </dgm:pt>
    <dgm:pt modelId="{F872F955-E8ED-48C0-B4E3-0F6B2558FEF0}" type="parTrans" cxnId="{C7AA36F9-6A27-4B21-9B50-967B0FCA5B42}">
      <dgm:prSet/>
      <dgm:spPr/>
      <dgm:t>
        <a:bodyPr/>
        <a:lstStyle/>
        <a:p>
          <a:endParaRPr lang="en-US">
            <a:latin typeface="Georgia" pitchFamily="18" charset="0"/>
          </a:endParaRPr>
        </a:p>
      </dgm:t>
    </dgm:pt>
    <dgm:pt modelId="{B9B854A8-04B0-4A8B-BCE9-5FAC3EB95C92}" type="pres">
      <dgm:prSet presAssocID="{3D8FB666-DC23-44B5-8B73-C821EFFEEF58}" presName="composite" presStyleCnt="0">
        <dgm:presLayoutVars>
          <dgm:chMax val="3"/>
          <dgm:animLvl val="lvl"/>
          <dgm:resizeHandles val="exact"/>
        </dgm:presLayoutVars>
      </dgm:prSet>
      <dgm:spPr/>
    </dgm:pt>
    <dgm:pt modelId="{25EB6C45-2BA2-4C11-9499-3684B83E138B}" type="pres">
      <dgm:prSet presAssocID="{8741183C-7566-4849-91DE-C06238963D7A}" presName="gear1" presStyleLbl="node1" presStyleIdx="0" presStyleCnt="3">
        <dgm:presLayoutVars>
          <dgm:chMax val="1"/>
          <dgm:bulletEnabled val="1"/>
        </dgm:presLayoutVars>
      </dgm:prSet>
      <dgm:spPr/>
      <dgm:t>
        <a:bodyPr/>
        <a:lstStyle/>
        <a:p>
          <a:endParaRPr lang="en-US"/>
        </a:p>
      </dgm:t>
    </dgm:pt>
    <dgm:pt modelId="{7C21260D-6A44-49EC-9B0A-44C8A0E26675}" type="pres">
      <dgm:prSet presAssocID="{8741183C-7566-4849-91DE-C06238963D7A}" presName="gear1srcNode" presStyleLbl="node1" presStyleIdx="0" presStyleCnt="3"/>
      <dgm:spPr/>
      <dgm:t>
        <a:bodyPr/>
        <a:lstStyle/>
        <a:p>
          <a:endParaRPr lang="en-US"/>
        </a:p>
      </dgm:t>
    </dgm:pt>
    <dgm:pt modelId="{7E04A607-8297-4898-8A98-0B025C7934F8}" type="pres">
      <dgm:prSet presAssocID="{8741183C-7566-4849-91DE-C06238963D7A}" presName="gear1dstNode" presStyleLbl="node1" presStyleIdx="0" presStyleCnt="3"/>
      <dgm:spPr/>
      <dgm:t>
        <a:bodyPr/>
        <a:lstStyle/>
        <a:p>
          <a:endParaRPr lang="en-US"/>
        </a:p>
      </dgm:t>
    </dgm:pt>
    <dgm:pt modelId="{862FA139-03D4-413B-9FBF-B4D7DB47E34E}" type="pres">
      <dgm:prSet presAssocID="{6C12B52A-59DC-4038-9154-71A9A92C2F05}" presName="gear2" presStyleLbl="node1" presStyleIdx="1" presStyleCnt="3">
        <dgm:presLayoutVars>
          <dgm:chMax val="1"/>
          <dgm:bulletEnabled val="1"/>
        </dgm:presLayoutVars>
      </dgm:prSet>
      <dgm:spPr/>
      <dgm:t>
        <a:bodyPr/>
        <a:lstStyle/>
        <a:p>
          <a:endParaRPr lang="en-US"/>
        </a:p>
      </dgm:t>
    </dgm:pt>
    <dgm:pt modelId="{34FCA224-DE98-423A-B7DE-4607F105920C}" type="pres">
      <dgm:prSet presAssocID="{6C12B52A-59DC-4038-9154-71A9A92C2F05}" presName="gear2srcNode" presStyleLbl="node1" presStyleIdx="1" presStyleCnt="3"/>
      <dgm:spPr/>
      <dgm:t>
        <a:bodyPr/>
        <a:lstStyle/>
        <a:p>
          <a:endParaRPr lang="en-US"/>
        </a:p>
      </dgm:t>
    </dgm:pt>
    <dgm:pt modelId="{09EE9F1E-80D5-4294-B161-9D67B1D2BE5D}" type="pres">
      <dgm:prSet presAssocID="{6C12B52A-59DC-4038-9154-71A9A92C2F05}" presName="gear2dstNode" presStyleLbl="node1" presStyleIdx="1" presStyleCnt="3"/>
      <dgm:spPr/>
      <dgm:t>
        <a:bodyPr/>
        <a:lstStyle/>
        <a:p>
          <a:endParaRPr lang="en-US"/>
        </a:p>
      </dgm:t>
    </dgm:pt>
    <dgm:pt modelId="{CA85F069-6B68-4DCF-8F18-A145C5CCB29E}" type="pres">
      <dgm:prSet presAssocID="{F8D8964C-A65D-45AB-B4EF-0E3EE1F4E825}" presName="gear3" presStyleLbl="node1" presStyleIdx="2" presStyleCnt="3"/>
      <dgm:spPr/>
      <dgm:t>
        <a:bodyPr/>
        <a:lstStyle/>
        <a:p>
          <a:endParaRPr lang="en-US"/>
        </a:p>
      </dgm:t>
    </dgm:pt>
    <dgm:pt modelId="{CD82C982-6B11-4326-B241-47B2ED45AD53}" type="pres">
      <dgm:prSet presAssocID="{F8D8964C-A65D-45AB-B4EF-0E3EE1F4E825}" presName="gear3tx" presStyleLbl="node1" presStyleIdx="2" presStyleCnt="3">
        <dgm:presLayoutVars>
          <dgm:chMax val="1"/>
          <dgm:bulletEnabled val="1"/>
        </dgm:presLayoutVars>
      </dgm:prSet>
      <dgm:spPr/>
      <dgm:t>
        <a:bodyPr/>
        <a:lstStyle/>
        <a:p>
          <a:endParaRPr lang="en-US"/>
        </a:p>
      </dgm:t>
    </dgm:pt>
    <dgm:pt modelId="{A1E53D10-9222-4445-8891-DE501B5ABA02}" type="pres">
      <dgm:prSet presAssocID="{F8D8964C-A65D-45AB-B4EF-0E3EE1F4E825}" presName="gear3srcNode" presStyleLbl="node1" presStyleIdx="2" presStyleCnt="3"/>
      <dgm:spPr/>
      <dgm:t>
        <a:bodyPr/>
        <a:lstStyle/>
        <a:p>
          <a:endParaRPr lang="en-US"/>
        </a:p>
      </dgm:t>
    </dgm:pt>
    <dgm:pt modelId="{0012A960-E81C-45C7-872D-69FFC016882A}" type="pres">
      <dgm:prSet presAssocID="{F8D8964C-A65D-45AB-B4EF-0E3EE1F4E825}" presName="gear3dstNode" presStyleLbl="node1" presStyleIdx="2" presStyleCnt="3"/>
      <dgm:spPr/>
      <dgm:t>
        <a:bodyPr/>
        <a:lstStyle/>
        <a:p>
          <a:endParaRPr lang="en-US"/>
        </a:p>
      </dgm:t>
    </dgm:pt>
    <dgm:pt modelId="{F3389AA5-6E9C-4AD0-9580-298F2304D144}" type="pres">
      <dgm:prSet presAssocID="{E669A4B6-2537-4508-A309-B7AB3DA8D1A0}" presName="connector1" presStyleLbl="sibTrans2D1" presStyleIdx="0" presStyleCnt="3"/>
      <dgm:spPr/>
      <dgm:t>
        <a:bodyPr/>
        <a:lstStyle/>
        <a:p>
          <a:endParaRPr lang="en-US"/>
        </a:p>
      </dgm:t>
    </dgm:pt>
    <dgm:pt modelId="{78C8424E-B113-4D5D-A1D8-A568EE6EC440}" type="pres">
      <dgm:prSet presAssocID="{46E16BBA-52C0-4FE8-B8D2-2B595738EB24}" presName="connector2" presStyleLbl="sibTrans2D1" presStyleIdx="1" presStyleCnt="3"/>
      <dgm:spPr/>
      <dgm:t>
        <a:bodyPr/>
        <a:lstStyle/>
        <a:p>
          <a:endParaRPr lang="en-US"/>
        </a:p>
      </dgm:t>
    </dgm:pt>
    <dgm:pt modelId="{5E28FE1C-79DE-4F03-A7F5-5921AFE17E03}" type="pres">
      <dgm:prSet presAssocID="{954E3781-6E3E-4E89-B594-53FC6A951420}" presName="connector3" presStyleLbl="sibTrans2D1" presStyleIdx="2" presStyleCnt="3"/>
      <dgm:spPr/>
      <dgm:t>
        <a:bodyPr/>
        <a:lstStyle/>
        <a:p>
          <a:endParaRPr lang="en-US"/>
        </a:p>
      </dgm:t>
    </dgm:pt>
  </dgm:ptLst>
  <dgm:cxnLst>
    <dgm:cxn modelId="{EB76B201-21B2-430F-B67D-AD0685B7E578}" type="presOf" srcId="{F8D8964C-A65D-45AB-B4EF-0E3EE1F4E825}" destId="{CD82C982-6B11-4326-B241-47B2ED45AD53}" srcOrd="1" destOrd="0" presId="urn:microsoft.com/office/officeart/2005/8/layout/gear1"/>
    <dgm:cxn modelId="{1BC604FA-056E-4A41-967A-9491E11E184A}" type="presOf" srcId="{3D8FB666-DC23-44B5-8B73-C821EFFEEF58}" destId="{B9B854A8-04B0-4A8B-BCE9-5FAC3EB95C92}" srcOrd="0" destOrd="0" presId="urn:microsoft.com/office/officeart/2005/8/layout/gear1"/>
    <dgm:cxn modelId="{1BDD816B-479A-4FD0-AF0F-5F9A9746D603}" srcId="{3D8FB666-DC23-44B5-8B73-C821EFFEEF58}" destId="{8741183C-7566-4849-91DE-C06238963D7A}" srcOrd="0" destOrd="0" parTransId="{BEC4A64C-7E23-477F-8252-EB8DE78050A9}" sibTransId="{E669A4B6-2537-4508-A309-B7AB3DA8D1A0}"/>
    <dgm:cxn modelId="{C7AA36F9-6A27-4B21-9B50-967B0FCA5B42}" srcId="{3D8FB666-DC23-44B5-8B73-C821EFFEEF58}" destId="{F8D8964C-A65D-45AB-B4EF-0E3EE1F4E825}" srcOrd="2" destOrd="0" parTransId="{F872F955-E8ED-48C0-B4E3-0F6B2558FEF0}" sibTransId="{954E3781-6E3E-4E89-B594-53FC6A951420}"/>
    <dgm:cxn modelId="{38E81026-3B49-48EF-94AD-04639C120926}" type="presOf" srcId="{954E3781-6E3E-4E89-B594-53FC6A951420}" destId="{5E28FE1C-79DE-4F03-A7F5-5921AFE17E03}" srcOrd="0" destOrd="0" presId="urn:microsoft.com/office/officeart/2005/8/layout/gear1"/>
    <dgm:cxn modelId="{58958831-4783-46FC-ABCE-C2B9CA65B16F}" srcId="{3D8FB666-DC23-44B5-8B73-C821EFFEEF58}" destId="{6C12B52A-59DC-4038-9154-71A9A92C2F05}" srcOrd="1" destOrd="0" parTransId="{F8184263-55FB-464C-947A-4D4A4F2C1D15}" sibTransId="{46E16BBA-52C0-4FE8-B8D2-2B595738EB24}"/>
    <dgm:cxn modelId="{E098B3B4-FF22-4CD7-A80B-2576D743CBB2}" type="presOf" srcId="{6C12B52A-59DC-4038-9154-71A9A92C2F05}" destId="{34FCA224-DE98-423A-B7DE-4607F105920C}" srcOrd="1" destOrd="0" presId="urn:microsoft.com/office/officeart/2005/8/layout/gear1"/>
    <dgm:cxn modelId="{6D10F1BB-BA18-4305-BCE3-AF2B43C4F35C}" type="presOf" srcId="{F8D8964C-A65D-45AB-B4EF-0E3EE1F4E825}" destId="{CA85F069-6B68-4DCF-8F18-A145C5CCB29E}" srcOrd="0" destOrd="0" presId="urn:microsoft.com/office/officeart/2005/8/layout/gear1"/>
    <dgm:cxn modelId="{C7CC9ECF-4609-4A73-BE92-C3E9892A7710}" type="presOf" srcId="{6C12B52A-59DC-4038-9154-71A9A92C2F05}" destId="{862FA139-03D4-413B-9FBF-B4D7DB47E34E}" srcOrd="0" destOrd="0" presId="urn:microsoft.com/office/officeart/2005/8/layout/gear1"/>
    <dgm:cxn modelId="{8E37DC00-6380-448C-ADF3-88F1083A42E4}" type="presOf" srcId="{6C12B52A-59DC-4038-9154-71A9A92C2F05}" destId="{09EE9F1E-80D5-4294-B161-9D67B1D2BE5D}" srcOrd="2" destOrd="0" presId="urn:microsoft.com/office/officeart/2005/8/layout/gear1"/>
    <dgm:cxn modelId="{3B59E803-37F9-48DE-9557-F7AFED685BD5}" type="presOf" srcId="{46E16BBA-52C0-4FE8-B8D2-2B595738EB24}" destId="{78C8424E-B113-4D5D-A1D8-A568EE6EC440}" srcOrd="0" destOrd="0" presId="urn:microsoft.com/office/officeart/2005/8/layout/gear1"/>
    <dgm:cxn modelId="{30C853D2-4B0C-470A-AC5B-5D03E22D86DA}" type="presOf" srcId="{F8D8964C-A65D-45AB-B4EF-0E3EE1F4E825}" destId="{A1E53D10-9222-4445-8891-DE501B5ABA02}" srcOrd="2" destOrd="0" presId="urn:microsoft.com/office/officeart/2005/8/layout/gear1"/>
    <dgm:cxn modelId="{92618B39-2B0D-4B88-86AE-F8B1F2A4FFF2}" type="presOf" srcId="{8741183C-7566-4849-91DE-C06238963D7A}" destId="{7E04A607-8297-4898-8A98-0B025C7934F8}" srcOrd="2" destOrd="0" presId="urn:microsoft.com/office/officeart/2005/8/layout/gear1"/>
    <dgm:cxn modelId="{42F3D232-66ED-4008-80FB-E88F40A6B915}" type="presOf" srcId="{E669A4B6-2537-4508-A309-B7AB3DA8D1A0}" destId="{F3389AA5-6E9C-4AD0-9580-298F2304D144}" srcOrd="0" destOrd="0" presId="urn:microsoft.com/office/officeart/2005/8/layout/gear1"/>
    <dgm:cxn modelId="{DE94D533-B70D-4A71-8970-891DEAD8E507}" type="presOf" srcId="{8741183C-7566-4849-91DE-C06238963D7A}" destId="{25EB6C45-2BA2-4C11-9499-3684B83E138B}" srcOrd="0" destOrd="0" presId="urn:microsoft.com/office/officeart/2005/8/layout/gear1"/>
    <dgm:cxn modelId="{3838A9D6-E396-42C3-94AE-24BDB570AD13}" type="presOf" srcId="{F8D8964C-A65D-45AB-B4EF-0E3EE1F4E825}" destId="{0012A960-E81C-45C7-872D-69FFC016882A}" srcOrd="3" destOrd="0" presId="urn:microsoft.com/office/officeart/2005/8/layout/gear1"/>
    <dgm:cxn modelId="{DBDB84EA-B7EC-4FF3-85B2-95CA37C2F541}" type="presOf" srcId="{8741183C-7566-4849-91DE-C06238963D7A}" destId="{7C21260D-6A44-49EC-9B0A-44C8A0E26675}" srcOrd="1" destOrd="0" presId="urn:microsoft.com/office/officeart/2005/8/layout/gear1"/>
    <dgm:cxn modelId="{B04812EF-0BA5-4104-99B9-755DBACCE2CE}" type="presParOf" srcId="{B9B854A8-04B0-4A8B-BCE9-5FAC3EB95C92}" destId="{25EB6C45-2BA2-4C11-9499-3684B83E138B}" srcOrd="0" destOrd="0" presId="urn:microsoft.com/office/officeart/2005/8/layout/gear1"/>
    <dgm:cxn modelId="{A78C17D5-6E98-48B2-946D-33AB253CA3BC}" type="presParOf" srcId="{B9B854A8-04B0-4A8B-BCE9-5FAC3EB95C92}" destId="{7C21260D-6A44-49EC-9B0A-44C8A0E26675}" srcOrd="1" destOrd="0" presId="urn:microsoft.com/office/officeart/2005/8/layout/gear1"/>
    <dgm:cxn modelId="{FC10D1BD-AC91-49B4-8F02-E6A2DEA5288B}" type="presParOf" srcId="{B9B854A8-04B0-4A8B-BCE9-5FAC3EB95C92}" destId="{7E04A607-8297-4898-8A98-0B025C7934F8}" srcOrd="2" destOrd="0" presId="urn:microsoft.com/office/officeart/2005/8/layout/gear1"/>
    <dgm:cxn modelId="{75949898-3CD0-43F8-A4D7-02BCB25C431C}" type="presParOf" srcId="{B9B854A8-04B0-4A8B-BCE9-5FAC3EB95C92}" destId="{862FA139-03D4-413B-9FBF-B4D7DB47E34E}" srcOrd="3" destOrd="0" presId="urn:microsoft.com/office/officeart/2005/8/layout/gear1"/>
    <dgm:cxn modelId="{F1072426-958E-43E9-96E4-0D429111AE49}" type="presParOf" srcId="{B9B854A8-04B0-4A8B-BCE9-5FAC3EB95C92}" destId="{34FCA224-DE98-423A-B7DE-4607F105920C}" srcOrd="4" destOrd="0" presId="urn:microsoft.com/office/officeart/2005/8/layout/gear1"/>
    <dgm:cxn modelId="{FB53261D-B6B9-475D-8777-8A977B584E3F}" type="presParOf" srcId="{B9B854A8-04B0-4A8B-BCE9-5FAC3EB95C92}" destId="{09EE9F1E-80D5-4294-B161-9D67B1D2BE5D}" srcOrd="5" destOrd="0" presId="urn:microsoft.com/office/officeart/2005/8/layout/gear1"/>
    <dgm:cxn modelId="{7823D61F-D175-4570-9D2E-7A855B315BA2}" type="presParOf" srcId="{B9B854A8-04B0-4A8B-BCE9-5FAC3EB95C92}" destId="{CA85F069-6B68-4DCF-8F18-A145C5CCB29E}" srcOrd="6" destOrd="0" presId="urn:microsoft.com/office/officeart/2005/8/layout/gear1"/>
    <dgm:cxn modelId="{39AECDA5-0801-4984-9738-E69BFB4F4E03}" type="presParOf" srcId="{B9B854A8-04B0-4A8B-BCE9-5FAC3EB95C92}" destId="{CD82C982-6B11-4326-B241-47B2ED45AD53}" srcOrd="7" destOrd="0" presId="urn:microsoft.com/office/officeart/2005/8/layout/gear1"/>
    <dgm:cxn modelId="{041EB191-A00C-4840-9D0F-01154A0EFE30}" type="presParOf" srcId="{B9B854A8-04B0-4A8B-BCE9-5FAC3EB95C92}" destId="{A1E53D10-9222-4445-8891-DE501B5ABA02}" srcOrd="8" destOrd="0" presId="urn:microsoft.com/office/officeart/2005/8/layout/gear1"/>
    <dgm:cxn modelId="{1DC55C87-57C1-42EE-8050-91877F6A0041}" type="presParOf" srcId="{B9B854A8-04B0-4A8B-BCE9-5FAC3EB95C92}" destId="{0012A960-E81C-45C7-872D-69FFC016882A}" srcOrd="9" destOrd="0" presId="urn:microsoft.com/office/officeart/2005/8/layout/gear1"/>
    <dgm:cxn modelId="{4A6563C2-21A4-428C-97A5-3C523F65E2BE}" type="presParOf" srcId="{B9B854A8-04B0-4A8B-BCE9-5FAC3EB95C92}" destId="{F3389AA5-6E9C-4AD0-9580-298F2304D144}" srcOrd="10" destOrd="0" presId="urn:microsoft.com/office/officeart/2005/8/layout/gear1"/>
    <dgm:cxn modelId="{17931D56-0B52-4472-82A8-258F91CE73CA}" type="presParOf" srcId="{B9B854A8-04B0-4A8B-BCE9-5FAC3EB95C92}" destId="{78C8424E-B113-4D5D-A1D8-A568EE6EC440}" srcOrd="11" destOrd="0" presId="urn:microsoft.com/office/officeart/2005/8/layout/gear1"/>
    <dgm:cxn modelId="{5FBD6622-14FC-435C-B8FE-A617CD53A7EA}" type="presParOf" srcId="{B9B854A8-04B0-4A8B-BCE9-5FAC3EB95C92}" destId="{5E28FE1C-79DE-4F03-A7F5-5921AFE17E03}"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61378-077C-4568-9B90-5A9552E0BA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A881CBA3-B072-4814-AC9D-1D4EABC6C8E6}">
      <dgm:prSet phldrT="[Text]"/>
      <dgm:spPr/>
      <dgm:t>
        <a:bodyPr/>
        <a:lstStyle/>
        <a:p>
          <a:r>
            <a:rPr lang="de-CH" b="1" dirty="0" smtClean="0">
              <a:latin typeface="+mj-lt"/>
            </a:rPr>
            <a:t>Treaty on the European Union</a:t>
          </a:r>
          <a:endParaRPr lang="en-GB" dirty="0">
            <a:latin typeface="+mj-lt"/>
          </a:endParaRPr>
        </a:p>
      </dgm:t>
    </dgm:pt>
    <dgm:pt modelId="{F67A6FA9-F622-49B9-8273-03AC92662649}" type="parTrans" cxnId="{A90A9B16-1765-4461-A8AD-B81534329A20}">
      <dgm:prSet/>
      <dgm:spPr/>
      <dgm:t>
        <a:bodyPr/>
        <a:lstStyle/>
        <a:p>
          <a:endParaRPr lang="en-GB">
            <a:latin typeface="+mj-lt"/>
          </a:endParaRPr>
        </a:p>
      </dgm:t>
    </dgm:pt>
    <dgm:pt modelId="{1D3A8EBA-D480-4CC5-99EF-388A628EDBA8}" type="sibTrans" cxnId="{A90A9B16-1765-4461-A8AD-B81534329A20}">
      <dgm:prSet/>
      <dgm:spPr/>
      <dgm:t>
        <a:bodyPr/>
        <a:lstStyle/>
        <a:p>
          <a:endParaRPr lang="en-GB">
            <a:latin typeface="+mj-lt"/>
          </a:endParaRPr>
        </a:p>
      </dgm:t>
    </dgm:pt>
    <dgm:pt modelId="{29A2C949-1CDF-4864-8736-44BA0CA2CCDF}">
      <dgm:prSet phldrT="[Text]"/>
      <dgm:spPr/>
      <dgm:t>
        <a:bodyPr/>
        <a:lstStyle/>
        <a:p>
          <a:r>
            <a:rPr lang="de-CH" dirty="0" smtClean="0">
              <a:latin typeface="+mj-lt"/>
            </a:rPr>
            <a:t>Basic principles, institutions, common foreign and security policy </a:t>
          </a:r>
          <a:endParaRPr lang="en-GB" dirty="0">
            <a:latin typeface="+mj-lt"/>
          </a:endParaRPr>
        </a:p>
      </dgm:t>
    </dgm:pt>
    <dgm:pt modelId="{7CA87C11-B0F1-4DA8-8050-48B4F897539C}" type="parTrans" cxnId="{E7ACDF64-8DAD-409C-95B9-614D2B14BBEB}">
      <dgm:prSet/>
      <dgm:spPr/>
      <dgm:t>
        <a:bodyPr/>
        <a:lstStyle/>
        <a:p>
          <a:endParaRPr lang="en-GB">
            <a:latin typeface="+mj-lt"/>
          </a:endParaRPr>
        </a:p>
      </dgm:t>
    </dgm:pt>
    <dgm:pt modelId="{0C6E01B9-B57D-4124-B3E4-4C68B7A03DCF}" type="sibTrans" cxnId="{E7ACDF64-8DAD-409C-95B9-614D2B14BBEB}">
      <dgm:prSet/>
      <dgm:spPr/>
      <dgm:t>
        <a:bodyPr/>
        <a:lstStyle/>
        <a:p>
          <a:endParaRPr lang="en-GB">
            <a:latin typeface="+mj-lt"/>
          </a:endParaRPr>
        </a:p>
      </dgm:t>
    </dgm:pt>
    <dgm:pt modelId="{78CC0B3B-EFB4-48EB-81D7-7F1052545584}">
      <dgm:prSet phldrT="[Text]"/>
      <dgm:spPr>
        <a:solidFill>
          <a:schemeClr val="accent1">
            <a:lumMod val="40000"/>
            <a:lumOff val="60000"/>
          </a:schemeClr>
        </a:solidFill>
        <a:ln>
          <a:solidFill>
            <a:schemeClr val="accent1">
              <a:lumMod val="40000"/>
              <a:lumOff val="60000"/>
            </a:schemeClr>
          </a:solidFill>
        </a:ln>
      </dgm:spPr>
      <dgm:t>
        <a:bodyPr/>
        <a:lstStyle/>
        <a:p>
          <a:r>
            <a:rPr lang="de-CH" b="1" dirty="0" smtClean="0">
              <a:latin typeface="+mj-lt"/>
            </a:rPr>
            <a:t>Treaty on the Functioning of the European Union</a:t>
          </a:r>
          <a:endParaRPr lang="en-GB" dirty="0">
            <a:latin typeface="+mj-lt"/>
          </a:endParaRPr>
        </a:p>
      </dgm:t>
    </dgm:pt>
    <dgm:pt modelId="{4DFB16BA-11E7-413F-B3D1-FC14758D04DB}" type="parTrans" cxnId="{53EACDA7-06E0-4D84-8094-848CB6B7BAE9}">
      <dgm:prSet/>
      <dgm:spPr/>
      <dgm:t>
        <a:bodyPr/>
        <a:lstStyle/>
        <a:p>
          <a:endParaRPr lang="en-GB">
            <a:latin typeface="+mj-lt"/>
          </a:endParaRPr>
        </a:p>
      </dgm:t>
    </dgm:pt>
    <dgm:pt modelId="{9F7ED4F3-FD83-4B61-86DA-9CCB2638BDEE}" type="sibTrans" cxnId="{53EACDA7-06E0-4D84-8094-848CB6B7BAE9}">
      <dgm:prSet/>
      <dgm:spPr/>
      <dgm:t>
        <a:bodyPr/>
        <a:lstStyle/>
        <a:p>
          <a:endParaRPr lang="en-GB">
            <a:latin typeface="+mj-lt"/>
          </a:endParaRPr>
        </a:p>
      </dgm:t>
    </dgm:pt>
    <dgm:pt modelId="{04FAEAB3-532F-46E8-A027-BD6E8C218AC3}">
      <dgm:prSet phldrT="[Text]"/>
      <dgm:spPr>
        <a:solidFill>
          <a:schemeClr val="accent1">
            <a:lumMod val="20000"/>
            <a:lumOff val="80000"/>
            <a:alpha val="90000"/>
          </a:schemeClr>
        </a:solidFill>
      </dgm:spPr>
      <dgm:t>
        <a:bodyPr/>
        <a:lstStyle/>
        <a:p>
          <a:r>
            <a:rPr lang="de-CH" dirty="0" smtClean="0">
              <a:latin typeface="+mj-lt"/>
            </a:rPr>
            <a:t>Policies, EU external and internal actions, institutional provisions</a:t>
          </a:r>
          <a:endParaRPr lang="en-GB" dirty="0">
            <a:latin typeface="+mj-lt"/>
          </a:endParaRPr>
        </a:p>
      </dgm:t>
    </dgm:pt>
    <dgm:pt modelId="{9453A43E-32A3-43C3-9F3C-F36EC4BBE837}" type="parTrans" cxnId="{D7A6C085-9316-4081-81F6-C877CDAA729C}">
      <dgm:prSet/>
      <dgm:spPr/>
      <dgm:t>
        <a:bodyPr/>
        <a:lstStyle/>
        <a:p>
          <a:endParaRPr lang="en-GB">
            <a:latin typeface="+mj-lt"/>
          </a:endParaRPr>
        </a:p>
      </dgm:t>
    </dgm:pt>
    <dgm:pt modelId="{06C8D22E-28A3-474A-B80D-CCD3FACAAB12}" type="sibTrans" cxnId="{D7A6C085-9316-4081-81F6-C877CDAA729C}">
      <dgm:prSet/>
      <dgm:spPr/>
      <dgm:t>
        <a:bodyPr/>
        <a:lstStyle/>
        <a:p>
          <a:endParaRPr lang="en-GB">
            <a:latin typeface="+mj-lt"/>
          </a:endParaRPr>
        </a:p>
      </dgm:t>
    </dgm:pt>
    <dgm:pt modelId="{3F15EE93-278E-47C3-B941-F767AFF47C49}">
      <dgm:prSet phldrT="[Text]"/>
      <dgm:spPr/>
      <dgm:t>
        <a:bodyPr/>
        <a:lstStyle/>
        <a:p>
          <a:r>
            <a:rPr lang="en-GB" b="1" dirty="0" smtClean="0">
              <a:latin typeface="+mj-lt"/>
            </a:rPr>
            <a:t>Charter of Fundamental Rights of the European Union</a:t>
          </a:r>
          <a:endParaRPr lang="en-GB" dirty="0">
            <a:latin typeface="+mj-lt"/>
          </a:endParaRPr>
        </a:p>
      </dgm:t>
    </dgm:pt>
    <dgm:pt modelId="{05F30878-660F-4508-916B-8863C4087DE4}" type="parTrans" cxnId="{998303A8-BC88-4246-86E6-C6EB93FC996B}">
      <dgm:prSet/>
      <dgm:spPr/>
      <dgm:t>
        <a:bodyPr/>
        <a:lstStyle/>
        <a:p>
          <a:endParaRPr lang="en-GB">
            <a:latin typeface="+mj-lt"/>
          </a:endParaRPr>
        </a:p>
      </dgm:t>
    </dgm:pt>
    <dgm:pt modelId="{F68C7B9E-73C4-463E-A0EC-C25D7266F8FC}" type="sibTrans" cxnId="{998303A8-BC88-4246-86E6-C6EB93FC996B}">
      <dgm:prSet/>
      <dgm:spPr/>
      <dgm:t>
        <a:bodyPr/>
        <a:lstStyle/>
        <a:p>
          <a:endParaRPr lang="en-GB">
            <a:latin typeface="+mj-lt"/>
          </a:endParaRPr>
        </a:p>
      </dgm:t>
    </dgm:pt>
    <dgm:pt modelId="{0F923F1C-C911-4628-B418-94AAB4BE0F50}">
      <dgm:prSet phldrT="[Text]"/>
      <dgm:spPr/>
      <dgm:t>
        <a:bodyPr/>
        <a:lstStyle/>
        <a:p>
          <a:r>
            <a:rPr lang="en-GB" dirty="0" smtClean="0">
              <a:latin typeface="+mj-lt"/>
            </a:rPr>
            <a:t>Political, social and economical rights for EU citizens and residents</a:t>
          </a:r>
          <a:endParaRPr lang="en-GB" dirty="0">
            <a:latin typeface="+mj-lt"/>
          </a:endParaRPr>
        </a:p>
      </dgm:t>
    </dgm:pt>
    <dgm:pt modelId="{088855AF-972D-4285-95C0-DB55A2A90FFF}" type="parTrans" cxnId="{2DF428EF-AA33-4904-B032-8EBB014E6347}">
      <dgm:prSet/>
      <dgm:spPr/>
      <dgm:t>
        <a:bodyPr/>
        <a:lstStyle/>
        <a:p>
          <a:endParaRPr lang="en-GB">
            <a:latin typeface="+mj-lt"/>
          </a:endParaRPr>
        </a:p>
      </dgm:t>
    </dgm:pt>
    <dgm:pt modelId="{745FF454-910B-4248-B346-CCD042F6A9FB}" type="sibTrans" cxnId="{2DF428EF-AA33-4904-B032-8EBB014E6347}">
      <dgm:prSet/>
      <dgm:spPr/>
      <dgm:t>
        <a:bodyPr/>
        <a:lstStyle/>
        <a:p>
          <a:endParaRPr lang="en-GB">
            <a:latin typeface="+mj-lt"/>
          </a:endParaRPr>
        </a:p>
      </dgm:t>
    </dgm:pt>
    <dgm:pt modelId="{01C9D258-8B66-4660-8141-2CEDB0EEF9E6}" type="pres">
      <dgm:prSet presAssocID="{47061378-077C-4568-9B90-5A9552E0BA4D}" presName="Name0" presStyleCnt="0">
        <dgm:presLayoutVars>
          <dgm:dir/>
          <dgm:animLvl val="lvl"/>
          <dgm:resizeHandles val="exact"/>
        </dgm:presLayoutVars>
      </dgm:prSet>
      <dgm:spPr/>
      <dgm:t>
        <a:bodyPr/>
        <a:lstStyle/>
        <a:p>
          <a:endParaRPr lang="fr-FR"/>
        </a:p>
      </dgm:t>
    </dgm:pt>
    <dgm:pt modelId="{B760F06D-C2CA-4E83-B573-898B2DA7CEA2}" type="pres">
      <dgm:prSet presAssocID="{A881CBA3-B072-4814-AC9D-1D4EABC6C8E6}" presName="composite" presStyleCnt="0"/>
      <dgm:spPr/>
      <dgm:t>
        <a:bodyPr/>
        <a:lstStyle/>
        <a:p>
          <a:endParaRPr lang="en-GB"/>
        </a:p>
      </dgm:t>
    </dgm:pt>
    <dgm:pt modelId="{8285EB1B-D933-47A8-8623-9C23EFEDFB48}" type="pres">
      <dgm:prSet presAssocID="{A881CBA3-B072-4814-AC9D-1D4EABC6C8E6}" presName="parTx" presStyleLbl="alignNode1" presStyleIdx="0" presStyleCnt="3">
        <dgm:presLayoutVars>
          <dgm:chMax val="0"/>
          <dgm:chPref val="0"/>
          <dgm:bulletEnabled val="1"/>
        </dgm:presLayoutVars>
      </dgm:prSet>
      <dgm:spPr/>
      <dgm:t>
        <a:bodyPr/>
        <a:lstStyle/>
        <a:p>
          <a:endParaRPr lang="en-GB"/>
        </a:p>
      </dgm:t>
    </dgm:pt>
    <dgm:pt modelId="{6BF0399D-9CD8-4C50-AF0F-7AFEF2680608}" type="pres">
      <dgm:prSet presAssocID="{A881CBA3-B072-4814-AC9D-1D4EABC6C8E6}" presName="desTx" presStyleLbl="alignAccFollowNode1" presStyleIdx="0" presStyleCnt="3">
        <dgm:presLayoutVars>
          <dgm:bulletEnabled val="1"/>
        </dgm:presLayoutVars>
      </dgm:prSet>
      <dgm:spPr/>
      <dgm:t>
        <a:bodyPr/>
        <a:lstStyle/>
        <a:p>
          <a:endParaRPr lang="en-GB"/>
        </a:p>
      </dgm:t>
    </dgm:pt>
    <dgm:pt modelId="{5E58E506-5598-4156-95AC-817686741481}" type="pres">
      <dgm:prSet presAssocID="{1D3A8EBA-D480-4CC5-99EF-388A628EDBA8}" presName="space" presStyleCnt="0"/>
      <dgm:spPr/>
      <dgm:t>
        <a:bodyPr/>
        <a:lstStyle/>
        <a:p>
          <a:endParaRPr lang="en-GB"/>
        </a:p>
      </dgm:t>
    </dgm:pt>
    <dgm:pt modelId="{1B82FDAF-1EF4-496B-BD91-4C9709410212}" type="pres">
      <dgm:prSet presAssocID="{78CC0B3B-EFB4-48EB-81D7-7F1052545584}" presName="composite" presStyleCnt="0"/>
      <dgm:spPr/>
      <dgm:t>
        <a:bodyPr/>
        <a:lstStyle/>
        <a:p>
          <a:endParaRPr lang="en-GB"/>
        </a:p>
      </dgm:t>
    </dgm:pt>
    <dgm:pt modelId="{ACC95B54-20F8-4B89-A861-E2366998DDD9}" type="pres">
      <dgm:prSet presAssocID="{78CC0B3B-EFB4-48EB-81D7-7F1052545584}" presName="parTx" presStyleLbl="alignNode1" presStyleIdx="1" presStyleCnt="3">
        <dgm:presLayoutVars>
          <dgm:chMax val="0"/>
          <dgm:chPref val="0"/>
          <dgm:bulletEnabled val="1"/>
        </dgm:presLayoutVars>
      </dgm:prSet>
      <dgm:spPr/>
      <dgm:t>
        <a:bodyPr/>
        <a:lstStyle/>
        <a:p>
          <a:endParaRPr lang="en-GB"/>
        </a:p>
      </dgm:t>
    </dgm:pt>
    <dgm:pt modelId="{0B9D66EA-E0CE-414B-8537-7597A1D4F2EB}" type="pres">
      <dgm:prSet presAssocID="{78CC0B3B-EFB4-48EB-81D7-7F1052545584}" presName="desTx" presStyleLbl="alignAccFollowNode1" presStyleIdx="1" presStyleCnt="3">
        <dgm:presLayoutVars>
          <dgm:bulletEnabled val="1"/>
        </dgm:presLayoutVars>
      </dgm:prSet>
      <dgm:spPr/>
      <dgm:t>
        <a:bodyPr/>
        <a:lstStyle/>
        <a:p>
          <a:endParaRPr lang="en-GB"/>
        </a:p>
      </dgm:t>
    </dgm:pt>
    <dgm:pt modelId="{68BAF206-6EC5-482F-A502-62C3934FB84D}" type="pres">
      <dgm:prSet presAssocID="{9F7ED4F3-FD83-4B61-86DA-9CCB2638BDEE}" presName="space" presStyleCnt="0"/>
      <dgm:spPr/>
      <dgm:t>
        <a:bodyPr/>
        <a:lstStyle/>
        <a:p>
          <a:endParaRPr lang="en-GB"/>
        </a:p>
      </dgm:t>
    </dgm:pt>
    <dgm:pt modelId="{838035C1-B16C-4B01-B24F-30E3E72DEF40}" type="pres">
      <dgm:prSet presAssocID="{3F15EE93-278E-47C3-B941-F767AFF47C49}" presName="composite" presStyleCnt="0"/>
      <dgm:spPr/>
      <dgm:t>
        <a:bodyPr/>
        <a:lstStyle/>
        <a:p>
          <a:endParaRPr lang="en-GB"/>
        </a:p>
      </dgm:t>
    </dgm:pt>
    <dgm:pt modelId="{81660BC4-D7E9-4FB8-8943-EEBEF29DDF36}" type="pres">
      <dgm:prSet presAssocID="{3F15EE93-278E-47C3-B941-F767AFF47C49}" presName="parTx" presStyleLbl="alignNode1" presStyleIdx="2" presStyleCnt="3">
        <dgm:presLayoutVars>
          <dgm:chMax val="0"/>
          <dgm:chPref val="0"/>
          <dgm:bulletEnabled val="1"/>
        </dgm:presLayoutVars>
      </dgm:prSet>
      <dgm:spPr/>
      <dgm:t>
        <a:bodyPr/>
        <a:lstStyle/>
        <a:p>
          <a:endParaRPr lang="en-GB"/>
        </a:p>
      </dgm:t>
    </dgm:pt>
    <dgm:pt modelId="{5C3049F3-64D8-473F-929E-A301F699106E}" type="pres">
      <dgm:prSet presAssocID="{3F15EE93-278E-47C3-B941-F767AFF47C49}" presName="desTx" presStyleLbl="alignAccFollowNode1" presStyleIdx="2" presStyleCnt="3">
        <dgm:presLayoutVars>
          <dgm:bulletEnabled val="1"/>
        </dgm:presLayoutVars>
      </dgm:prSet>
      <dgm:spPr/>
      <dgm:t>
        <a:bodyPr/>
        <a:lstStyle/>
        <a:p>
          <a:endParaRPr lang="en-GB"/>
        </a:p>
      </dgm:t>
    </dgm:pt>
  </dgm:ptLst>
  <dgm:cxnLst>
    <dgm:cxn modelId="{4024EF63-68B3-4136-B282-88AD567B93BA}" type="presOf" srcId="{04FAEAB3-532F-46E8-A027-BD6E8C218AC3}" destId="{0B9D66EA-E0CE-414B-8537-7597A1D4F2EB}" srcOrd="0" destOrd="0" presId="urn:microsoft.com/office/officeart/2005/8/layout/hList1"/>
    <dgm:cxn modelId="{32C743A4-E66A-4A29-AE32-227BDD10B137}" type="presOf" srcId="{A881CBA3-B072-4814-AC9D-1D4EABC6C8E6}" destId="{8285EB1B-D933-47A8-8623-9C23EFEDFB48}" srcOrd="0" destOrd="0" presId="urn:microsoft.com/office/officeart/2005/8/layout/hList1"/>
    <dgm:cxn modelId="{1975891E-E858-46DE-B35D-2B26E00AC98E}" type="presOf" srcId="{29A2C949-1CDF-4864-8736-44BA0CA2CCDF}" destId="{6BF0399D-9CD8-4C50-AF0F-7AFEF2680608}" srcOrd="0" destOrd="0" presId="urn:microsoft.com/office/officeart/2005/8/layout/hList1"/>
    <dgm:cxn modelId="{53EACDA7-06E0-4D84-8094-848CB6B7BAE9}" srcId="{47061378-077C-4568-9B90-5A9552E0BA4D}" destId="{78CC0B3B-EFB4-48EB-81D7-7F1052545584}" srcOrd="1" destOrd="0" parTransId="{4DFB16BA-11E7-413F-B3D1-FC14758D04DB}" sibTransId="{9F7ED4F3-FD83-4B61-86DA-9CCB2638BDEE}"/>
    <dgm:cxn modelId="{1557717F-4E15-448F-99F0-C71592AFBA6A}" type="presOf" srcId="{78CC0B3B-EFB4-48EB-81D7-7F1052545584}" destId="{ACC95B54-20F8-4B89-A861-E2366998DDD9}" srcOrd="0" destOrd="0" presId="urn:microsoft.com/office/officeart/2005/8/layout/hList1"/>
    <dgm:cxn modelId="{D7A6C085-9316-4081-81F6-C877CDAA729C}" srcId="{78CC0B3B-EFB4-48EB-81D7-7F1052545584}" destId="{04FAEAB3-532F-46E8-A027-BD6E8C218AC3}" srcOrd="0" destOrd="0" parTransId="{9453A43E-32A3-43C3-9F3C-F36EC4BBE837}" sibTransId="{06C8D22E-28A3-474A-B80D-CCD3FACAAB12}"/>
    <dgm:cxn modelId="{998303A8-BC88-4246-86E6-C6EB93FC996B}" srcId="{47061378-077C-4568-9B90-5A9552E0BA4D}" destId="{3F15EE93-278E-47C3-B941-F767AFF47C49}" srcOrd="2" destOrd="0" parTransId="{05F30878-660F-4508-916B-8863C4087DE4}" sibTransId="{F68C7B9E-73C4-463E-A0EC-C25D7266F8FC}"/>
    <dgm:cxn modelId="{E7ACDF64-8DAD-409C-95B9-614D2B14BBEB}" srcId="{A881CBA3-B072-4814-AC9D-1D4EABC6C8E6}" destId="{29A2C949-1CDF-4864-8736-44BA0CA2CCDF}" srcOrd="0" destOrd="0" parTransId="{7CA87C11-B0F1-4DA8-8050-48B4F897539C}" sibTransId="{0C6E01B9-B57D-4124-B3E4-4C68B7A03DCF}"/>
    <dgm:cxn modelId="{5763AE82-84C6-48D1-956F-B36B6D1A4FF3}" type="presOf" srcId="{47061378-077C-4568-9B90-5A9552E0BA4D}" destId="{01C9D258-8B66-4660-8141-2CEDB0EEF9E6}" srcOrd="0" destOrd="0" presId="urn:microsoft.com/office/officeart/2005/8/layout/hList1"/>
    <dgm:cxn modelId="{2DF428EF-AA33-4904-B032-8EBB014E6347}" srcId="{3F15EE93-278E-47C3-B941-F767AFF47C49}" destId="{0F923F1C-C911-4628-B418-94AAB4BE0F50}" srcOrd="0" destOrd="0" parTransId="{088855AF-972D-4285-95C0-DB55A2A90FFF}" sibTransId="{745FF454-910B-4248-B346-CCD042F6A9FB}"/>
    <dgm:cxn modelId="{A90A9B16-1765-4461-A8AD-B81534329A20}" srcId="{47061378-077C-4568-9B90-5A9552E0BA4D}" destId="{A881CBA3-B072-4814-AC9D-1D4EABC6C8E6}" srcOrd="0" destOrd="0" parTransId="{F67A6FA9-F622-49B9-8273-03AC92662649}" sibTransId="{1D3A8EBA-D480-4CC5-99EF-388A628EDBA8}"/>
    <dgm:cxn modelId="{27008A26-1ACB-4CE7-8577-09496D99AD0E}" type="presOf" srcId="{3F15EE93-278E-47C3-B941-F767AFF47C49}" destId="{81660BC4-D7E9-4FB8-8943-EEBEF29DDF36}" srcOrd="0" destOrd="0" presId="urn:microsoft.com/office/officeart/2005/8/layout/hList1"/>
    <dgm:cxn modelId="{CDF0BC5B-83E9-4C8E-BF99-70423B799072}" type="presOf" srcId="{0F923F1C-C911-4628-B418-94AAB4BE0F50}" destId="{5C3049F3-64D8-473F-929E-A301F699106E}" srcOrd="0" destOrd="0" presId="urn:microsoft.com/office/officeart/2005/8/layout/hList1"/>
    <dgm:cxn modelId="{FF314E38-02C7-46F5-B061-426FA632843F}" type="presParOf" srcId="{01C9D258-8B66-4660-8141-2CEDB0EEF9E6}" destId="{B760F06D-C2CA-4E83-B573-898B2DA7CEA2}" srcOrd="0" destOrd="0" presId="urn:microsoft.com/office/officeart/2005/8/layout/hList1"/>
    <dgm:cxn modelId="{254ED3F2-6F40-49D2-9ACC-B4FD737C0A75}" type="presParOf" srcId="{B760F06D-C2CA-4E83-B573-898B2DA7CEA2}" destId="{8285EB1B-D933-47A8-8623-9C23EFEDFB48}" srcOrd="0" destOrd="0" presId="urn:microsoft.com/office/officeart/2005/8/layout/hList1"/>
    <dgm:cxn modelId="{BE545971-1F41-4312-89F1-F30722ABBDAC}" type="presParOf" srcId="{B760F06D-C2CA-4E83-B573-898B2DA7CEA2}" destId="{6BF0399D-9CD8-4C50-AF0F-7AFEF2680608}" srcOrd="1" destOrd="0" presId="urn:microsoft.com/office/officeart/2005/8/layout/hList1"/>
    <dgm:cxn modelId="{F4426D1D-0D44-495C-91B9-6015C3AF474C}" type="presParOf" srcId="{01C9D258-8B66-4660-8141-2CEDB0EEF9E6}" destId="{5E58E506-5598-4156-95AC-817686741481}" srcOrd="1" destOrd="0" presId="urn:microsoft.com/office/officeart/2005/8/layout/hList1"/>
    <dgm:cxn modelId="{9F3DF5DE-CE0A-48C4-AE64-1ADBE4BFF6F8}" type="presParOf" srcId="{01C9D258-8B66-4660-8141-2CEDB0EEF9E6}" destId="{1B82FDAF-1EF4-496B-BD91-4C9709410212}" srcOrd="2" destOrd="0" presId="urn:microsoft.com/office/officeart/2005/8/layout/hList1"/>
    <dgm:cxn modelId="{A4105480-AB20-42E0-B548-258DF90C2F2B}" type="presParOf" srcId="{1B82FDAF-1EF4-496B-BD91-4C9709410212}" destId="{ACC95B54-20F8-4B89-A861-E2366998DDD9}" srcOrd="0" destOrd="0" presId="urn:microsoft.com/office/officeart/2005/8/layout/hList1"/>
    <dgm:cxn modelId="{56691796-8D35-4253-9BA5-A7508B56DFCD}" type="presParOf" srcId="{1B82FDAF-1EF4-496B-BD91-4C9709410212}" destId="{0B9D66EA-E0CE-414B-8537-7597A1D4F2EB}" srcOrd="1" destOrd="0" presId="urn:microsoft.com/office/officeart/2005/8/layout/hList1"/>
    <dgm:cxn modelId="{51CA535A-197B-4F72-9B82-C6BF36EBC848}" type="presParOf" srcId="{01C9D258-8B66-4660-8141-2CEDB0EEF9E6}" destId="{68BAF206-6EC5-482F-A502-62C3934FB84D}" srcOrd="3" destOrd="0" presId="urn:microsoft.com/office/officeart/2005/8/layout/hList1"/>
    <dgm:cxn modelId="{5FB8EB9C-D456-4EA6-9FCE-45CBE347F55B}" type="presParOf" srcId="{01C9D258-8B66-4660-8141-2CEDB0EEF9E6}" destId="{838035C1-B16C-4B01-B24F-30E3E72DEF40}" srcOrd="4" destOrd="0" presId="urn:microsoft.com/office/officeart/2005/8/layout/hList1"/>
    <dgm:cxn modelId="{615A573D-B69B-4174-B1D9-477E2578031C}" type="presParOf" srcId="{838035C1-B16C-4B01-B24F-30E3E72DEF40}" destId="{81660BC4-D7E9-4FB8-8943-EEBEF29DDF36}" srcOrd="0" destOrd="0" presId="urn:microsoft.com/office/officeart/2005/8/layout/hList1"/>
    <dgm:cxn modelId="{9DDBF2B2-8F8D-4C35-A5E6-8927EA64A864}" type="presParOf" srcId="{838035C1-B16C-4B01-B24F-30E3E72DEF40}" destId="{5C3049F3-64D8-473F-929E-A301F699106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83615A-90BF-4752-8D16-8E288D5490A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F4F6BA97-00C8-4C47-BB53-5D1BF914F0A9}">
      <dgm:prSet phldrT="[Text]" custT="1"/>
      <dgm:spPr/>
      <dgm:t>
        <a:bodyPr/>
        <a:lstStyle/>
        <a:p>
          <a:r>
            <a:rPr lang="en-GB" sz="1500" dirty="0" smtClean="0"/>
            <a:t>Single market</a:t>
          </a:r>
          <a:endParaRPr lang="en-GB" sz="1500" dirty="0"/>
        </a:p>
      </dgm:t>
    </dgm:pt>
    <dgm:pt modelId="{EE702219-A235-4134-A2BD-5540879C2E3F}" type="parTrans" cxnId="{F11662C9-B88B-4741-AFD5-339654BEF1D4}">
      <dgm:prSet/>
      <dgm:spPr/>
      <dgm:t>
        <a:bodyPr/>
        <a:lstStyle/>
        <a:p>
          <a:endParaRPr lang="en-GB"/>
        </a:p>
      </dgm:t>
    </dgm:pt>
    <dgm:pt modelId="{12A20D64-AC97-4078-9912-F6C4E35BB7CE}" type="sibTrans" cxnId="{F11662C9-B88B-4741-AFD5-339654BEF1D4}">
      <dgm:prSet/>
      <dgm:spPr/>
      <dgm:t>
        <a:bodyPr/>
        <a:lstStyle/>
        <a:p>
          <a:endParaRPr lang="en-GB"/>
        </a:p>
      </dgm:t>
    </dgm:pt>
    <dgm:pt modelId="{3C3C2FE9-1637-4994-9467-1241711E7242}">
      <dgm:prSet phldrT="[Text]" custT="1"/>
      <dgm:spPr>
        <a:solidFill>
          <a:schemeClr val="accent1">
            <a:lumMod val="60000"/>
            <a:lumOff val="40000"/>
          </a:schemeClr>
        </a:solidFill>
      </dgm:spPr>
      <dgm:t>
        <a:bodyPr/>
        <a:lstStyle/>
        <a:p>
          <a:r>
            <a:rPr lang="en-GB" sz="1500" dirty="0" smtClean="0"/>
            <a:t>Environment</a:t>
          </a:r>
          <a:endParaRPr lang="en-GB" sz="1500" dirty="0"/>
        </a:p>
      </dgm:t>
    </dgm:pt>
    <dgm:pt modelId="{D3C0646C-068C-4081-93C4-443DEF2DC5CF}" type="parTrans" cxnId="{474FE4BF-280E-4D29-8D96-36CBC6F19DD3}">
      <dgm:prSet/>
      <dgm:spPr/>
      <dgm:t>
        <a:bodyPr/>
        <a:lstStyle/>
        <a:p>
          <a:endParaRPr lang="en-GB"/>
        </a:p>
      </dgm:t>
    </dgm:pt>
    <dgm:pt modelId="{C5DB2DAA-85F7-4D02-A597-F6AC4F3EF30E}" type="sibTrans" cxnId="{474FE4BF-280E-4D29-8D96-36CBC6F19DD3}">
      <dgm:prSet/>
      <dgm:spPr>
        <a:solidFill>
          <a:schemeClr val="accent1">
            <a:lumMod val="60000"/>
            <a:lumOff val="40000"/>
          </a:schemeClr>
        </a:solidFill>
      </dgm:spPr>
      <dgm:t>
        <a:bodyPr/>
        <a:lstStyle/>
        <a:p>
          <a:endParaRPr lang="en-GB"/>
        </a:p>
      </dgm:t>
    </dgm:pt>
    <dgm:pt modelId="{CD98E052-9805-415A-B195-94FC29E6ED86}">
      <dgm:prSet phldrT="[Text]" custT="1"/>
      <dgm:spPr/>
      <dgm:t>
        <a:bodyPr/>
        <a:lstStyle/>
        <a:p>
          <a:r>
            <a:rPr lang="en-GB" sz="1500" dirty="0" smtClean="0"/>
            <a:t>Research</a:t>
          </a:r>
          <a:endParaRPr lang="en-GB" sz="1500" dirty="0"/>
        </a:p>
      </dgm:t>
    </dgm:pt>
    <dgm:pt modelId="{D3ECFFA9-9578-476B-9716-9F996EE6A6C4}" type="parTrans" cxnId="{8AF62BCA-F2C8-4E81-BB8B-A2129B9B86DA}">
      <dgm:prSet/>
      <dgm:spPr/>
      <dgm:t>
        <a:bodyPr/>
        <a:lstStyle/>
        <a:p>
          <a:endParaRPr lang="en-GB"/>
        </a:p>
      </dgm:t>
    </dgm:pt>
    <dgm:pt modelId="{96206B25-D38B-44C5-9A61-1D1CC84D0B9A}" type="sibTrans" cxnId="{8AF62BCA-F2C8-4E81-BB8B-A2129B9B86DA}">
      <dgm:prSet/>
      <dgm:spPr/>
      <dgm:t>
        <a:bodyPr/>
        <a:lstStyle/>
        <a:p>
          <a:endParaRPr lang="en-GB"/>
        </a:p>
      </dgm:t>
    </dgm:pt>
    <dgm:pt modelId="{C86E1EA0-ABED-49CE-BEA0-CE9CC1729CC4}">
      <dgm:prSet phldrT="[Text]" custT="1"/>
      <dgm:spPr>
        <a:solidFill>
          <a:schemeClr val="accent1">
            <a:lumMod val="60000"/>
            <a:lumOff val="40000"/>
          </a:schemeClr>
        </a:solidFill>
      </dgm:spPr>
      <dgm:t>
        <a:bodyPr/>
        <a:lstStyle/>
        <a:p>
          <a:r>
            <a:rPr lang="en-GB" sz="1500" dirty="0" smtClean="0"/>
            <a:t>Justice &amp; home affairs</a:t>
          </a:r>
          <a:endParaRPr lang="en-GB" sz="1500" dirty="0"/>
        </a:p>
      </dgm:t>
    </dgm:pt>
    <dgm:pt modelId="{32F29C31-777F-4ED8-9309-195D3E1A3209}" type="parTrans" cxnId="{006CBE0C-B7A5-4805-9DEA-D5C73C1E14B4}">
      <dgm:prSet/>
      <dgm:spPr/>
      <dgm:t>
        <a:bodyPr/>
        <a:lstStyle/>
        <a:p>
          <a:endParaRPr lang="en-GB"/>
        </a:p>
      </dgm:t>
    </dgm:pt>
    <dgm:pt modelId="{FA03F62F-A52D-4436-B5B6-815BEB3D640F}" type="sibTrans" cxnId="{006CBE0C-B7A5-4805-9DEA-D5C73C1E14B4}">
      <dgm:prSet/>
      <dgm:spPr>
        <a:solidFill>
          <a:schemeClr val="accent1">
            <a:lumMod val="60000"/>
            <a:lumOff val="40000"/>
          </a:schemeClr>
        </a:solidFill>
      </dgm:spPr>
      <dgm:t>
        <a:bodyPr/>
        <a:lstStyle/>
        <a:p>
          <a:endParaRPr lang="en-GB"/>
        </a:p>
      </dgm:t>
    </dgm:pt>
    <dgm:pt modelId="{4EFAEC88-9590-4411-8E59-6B7758EFFC88}">
      <dgm:prSet phldrT="[Text]" custT="1"/>
      <dgm:spPr/>
      <dgm:t>
        <a:bodyPr/>
        <a:lstStyle/>
        <a:p>
          <a:r>
            <a:rPr lang="en-GB" sz="1500" dirty="0" smtClean="0"/>
            <a:t>Regional policy</a:t>
          </a:r>
          <a:endParaRPr lang="en-GB" sz="1500" dirty="0"/>
        </a:p>
      </dgm:t>
    </dgm:pt>
    <dgm:pt modelId="{23ABC773-45C7-4900-ABFF-1E4097EAA9CA}" type="parTrans" cxnId="{DC5DFD31-ABE8-4C3E-B8F1-049140FC09BC}">
      <dgm:prSet/>
      <dgm:spPr/>
      <dgm:t>
        <a:bodyPr/>
        <a:lstStyle/>
        <a:p>
          <a:endParaRPr lang="en-GB"/>
        </a:p>
      </dgm:t>
    </dgm:pt>
    <dgm:pt modelId="{98589A84-CEAA-4238-8FC2-FCC1295950CA}" type="sibTrans" cxnId="{DC5DFD31-ABE8-4C3E-B8F1-049140FC09BC}">
      <dgm:prSet/>
      <dgm:spPr/>
      <dgm:t>
        <a:bodyPr/>
        <a:lstStyle/>
        <a:p>
          <a:endParaRPr lang="en-GB"/>
        </a:p>
      </dgm:t>
    </dgm:pt>
    <dgm:pt modelId="{6B57CB12-9C2F-4B54-8AE0-CB79E40DE97F}">
      <dgm:prSet phldrT="[Text]" custT="1"/>
      <dgm:spPr/>
      <dgm:t>
        <a:bodyPr/>
        <a:lstStyle/>
        <a:p>
          <a:r>
            <a:rPr lang="en-GB" sz="1500" dirty="0" smtClean="0"/>
            <a:t>Agriculture</a:t>
          </a:r>
          <a:endParaRPr lang="en-GB" sz="1500" dirty="0"/>
        </a:p>
      </dgm:t>
    </dgm:pt>
    <dgm:pt modelId="{910D0E62-9A33-47E6-91B1-0E229AF1429D}" type="parTrans" cxnId="{5712EF75-BC3A-4849-B1E7-1291C35A0C6B}">
      <dgm:prSet/>
      <dgm:spPr/>
      <dgm:t>
        <a:bodyPr/>
        <a:lstStyle/>
        <a:p>
          <a:endParaRPr lang="en-GB"/>
        </a:p>
      </dgm:t>
    </dgm:pt>
    <dgm:pt modelId="{99490675-75EC-47D3-B5B4-7989A082F5F9}" type="sibTrans" cxnId="{5712EF75-BC3A-4849-B1E7-1291C35A0C6B}">
      <dgm:prSet/>
      <dgm:spPr/>
      <dgm:t>
        <a:bodyPr/>
        <a:lstStyle/>
        <a:p>
          <a:endParaRPr lang="en-GB"/>
        </a:p>
      </dgm:t>
    </dgm:pt>
    <dgm:pt modelId="{563090CC-F9C9-43E5-AB58-3366F0F52256}">
      <dgm:prSet phldrT="[Text]" custT="1"/>
      <dgm:spPr/>
      <dgm:t>
        <a:bodyPr/>
        <a:lstStyle/>
        <a:p>
          <a:r>
            <a:rPr lang="en-GB" sz="1500" dirty="0" smtClean="0"/>
            <a:t>Energy</a:t>
          </a:r>
          <a:endParaRPr lang="en-GB" sz="1500" dirty="0"/>
        </a:p>
      </dgm:t>
    </dgm:pt>
    <dgm:pt modelId="{2B73C256-EA36-45F2-A7F5-63AC8098C863}" type="parTrans" cxnId="{A2BBD8CA-B8B1-4433-8B4C-5920332E033D}">
      <dgm:prSet/>
      <dgm:spPr/>
      <dgm:t>
        <a:bodyPr/>
        <a:lstStyle/>
        <a:p>
          <a:endParaRPr lang="en-GB"/>
        </a:p>
      </dgm:t>
    </dgm:pt>
    <dgm:pt modelId="{9819984D-72D5-459E-A611-952C814E3FF2}" type="sibTrans" cxnId="{A2BBD8CA-B8B1-4433-8B4C-5920332E033D}">
      <dgm:prSet/>
      <dgm:spPr/>
      <dgm:t>
        <a:bodyPr/>
        <a:lstStyle/>
        <a:p>
          <a:endParaRPr lang="en-GB"/>
        </a:p>
      </dgm:t>
    </dgm:pt>
    <dgm:pt modelId="{81B8ABC3-A000-4AF5-A160-E3CFD34F7BBE}">
      <dgm:prSet phldrT="[Text]" phldr="1"/>
      <dgm:spPr/>
      <dgm:t>
        <a:bodyPr/>
        <a:lstStyle/>
        <a:p>
          <a:endParaRPr lang="en-GB" dirty="0"/>
        </a:p>
      </dgm:t>
    </dgm:pt>
    <dgm:pt modelId="{31A2CC86-75C8-4275-9400-4D8D0DC88C1F}" type="sibTrans" cxnId="{06314BF3-1989-457C-BC47-921A15E7BE8D}">
      <dgm:prSet/>
      <dgm:spPr/>
      <dgm:t>
        <a:bodyPr/>
        <a:lstStyle/>
        <a:p>
          <a:endParaRPr lang="en-GB"/>
        </a:p>
      </dgm:t>
    </dgm:pt>
    <dgm:pt modelId="{12A52B62-72AD-4B27-A91A-4D1F24276DD8}" type="parTrans" cxnId="{06314BF3-1989-457C-BC47-921A15E7BE8D}">
      <dgm:prSet/>
      <dgm:spPr/>
      <dgm:t>
        <a:bodyPr/>
        <a:lstStyle/>
        <a:p>
          <a:endParaRPr lang="en-GB"/>
        </a:p>
      </dgm:t>
    </dgm:pt>
    <dgm:pt modelId="{4280B3F9-BA97-4DBD-9EF7-24692C3AC5C1}" type="pres">
      <dgm:prSet presAssocID="{7883615A-90BF-4752-8D16-8E288D5490AF}" presName="Name0" presStyleCnt="0">
        <dgm:presLayoutVars>
          <dgm:chMax val="1"/>
          <dgm:dir/>
          <dgm:animLvl val="ctr"/>
          <dgm:resizeHandles val="exact"/>
        </dgm:presLayoutVars>
      </dgm:prSet>
      <dgm:spPr/>
      <dgm:t>
        <a:bodyPr/>
        <a:lstStyle/>
        <a:p>
          <a:endParaRPr lang="fr-FR"/>
        </a:p>
      </dgm:t>
    </dgm:pt>
    <dgm:pt modelId="{9093F1A4-833F-461F-BF03-46F96A5B2C28}" type="pres">
      <dgm:prSet presAssocID="{81B8ABC3-A000-4AF5-A160-E3CFD34F7BBE}" presName="centerShape" presStyleLbl="node0" presStyleIdx="0" presStyleCnt="1" custLinFactX="45241" custLinFactNeighborX="100000" custLinFactNeighborY="-12322"/>
      <dgm:spPr/>
      <dgm:t>
        <a:bodyPr/>
        <a:lstStyle/>
        <a:p>
          <a:endParaRPr lang="en-GB"/>
        </a:p>
      </dgm:t>
    </dgm:pt>
    <dgm:pt modelId="{38A69CC0-FE11-417A-810E-38BB82CF9736}" type="pres">
      <dgm:prSet presAssocID="{F4F6BA97-00C8-4C47-BB53-5D1BF914F0A9}" presName="node" presStyleLbl="node1" presStyleIdx="0" presStyleCnt="7">
        <dgm:presLayoutVars>
          <dgm:bulletEnabled val="1"/>
        </dgm:presLayoutVars>
      </dgm:prSet>
      <dgm:spPr/>
      <dgm:t>
        <a:bodyPr/>
        <a:lstStyle/>
        <a:p>
          <a:endParaRPr lang="fr-FR"/>
        </a:p>
      </dgm:t>
    </dgm:pt>
    <dgm:pt modelId="{7AE745C4-8251-4344-A0DA-7243768C049C}" type="pres">
      <dgm:prSet presAssocID="{F4F6BA97-00C8-4C47-BB53-5D1BF914F0A9}" presName="dummy" presStyleCnt="0"/>
      <dgm:spPr/>
      <dgm:t>
        <a:bodyPr/>
        <a:lstStyle/>
        <a:p>
          <a:endParaRPr lang="en-GB"/>
        </a:p>
      </dgm:t>
    </dgm:pt>
    <dgm:pt modelId="{406B6954-4D45-4552-9501-1DF6267D3EAA}" type="pres">
      <dgm:prSet presAssocID="{12A20D64-AC97-4078-9912-F6C4E35BB7CE}" presName="sibTrans" presStyleLbl="sibTrans2D1" presStyleIdx="0" presStyleCnt="7"/>
      <dgm:spPr/>
      <dgm:t>
        <a:bodyPr/>
        <a:lstStyle/>
        <a:p>
          <a:endParaRPr lang="fr-FR"/>
        </a:p>
      </dgm:t>
    </dgm:pt>
    <dgm:pt modelId="{FB506606-0C2B-41CC-9EC9-A5978B23DA38}" type="pres">
      <dgm:prSet presAssocID="{3C3C2FE9-1637-4994-9467-1241711E7242}" presName="node" presStyleLbl="node1" presStyleIdx="1" presStyleCnt="7">
        <dgm:presLayoutVars>
          <dgm:bulletEnabled val="1"/>
        </dgm:presLayoutVars>
      </dgm:prSet>
      <dgm:spPr/>
      <dgm:t>
        <a:bodyPr/>
        <a:lstStyle/>
        <a:p>
          <a:endParaRPr lang="fr-FR"/>
        </a:p>
      </dgm:t>
    </dgm:pt>
    <dgm:pt modelId="{88232ABA-4BBA-42A5-8E09-5FF979384130}" type="pres">
      <dgm:prSet presAssocID="{3C3C2FE9-1637-4994-9467-1241711E7242}" presName="dummy" presStyleCnt="0"/>
      <dgm:spPr/>
      <dgm:t>
        <a:bodyPr/>
        <a:lstStyle/>
        <a:p>
          <a:endParaRPr lang="en-GB"/>
        </a:p>
      </dgm:t>
    </dgm:pt>
    <dgm:pt modelId="{DF33A416-0D9B-4321-90B7-180E75C44918}" type="pres">
      <dgm:prSet presAssocID="{C5DB2DAA-85F7-4D02-A597-F6AC4F3EF30E}" presName="sibTrans" presStyleLbl="sibTrans2D1" presStyleIdx="1" presStyleCnt="7"/>
      <dgm:spPr/>
      <dgm:t>
        <a:bodyPr/>
        <a:lstStyle/>
        <a:p>
          <a:endParaRPr lang="fr-FR"/>
        </a:p>
      </dgm:t>
    </dgm:pt>
    <dgm:pt modelId="{39FE99B7-1D15-4C76-9199-772012224F1C}" type="pres">
      <dgm:prSet presAssocID="{CD98E052-9805-415A-B195-94FC29E6ED86}" presName="node" presStyleLbl="node1" presStyleIdx="2" presStyleCnt="7">
        <dgm:presLayoutVars>
          <dgm:bulletEnabled val="1"/>
        </dgm:presLayoutVars>
      </dgm:prSet>
      <dgm:spPr/>
      <dgm:t>
        <a:bodyPr/>
        <a:lstStyle/>
        <a:p>
          <a:endParaRPr lang="fr-FR"/>
        </a:p>
      </dgm:t>
    </dgm:pt>
    <dgm:pt modelId="{ED7E525A-B2FF-4A9D-8B2F-8E6D38E9569F}" type="pres">
      <dgm:prSet presAssocID="{CD98E052-9805-415A-B195-94FC29E6ED86}" presName="dummy" presStyleCnt="0"/>
      <dgm:spPr/>
      <dgm:t>
        <a:bodyPr/>
        <a:lstStyle/>
        <a:p>
          <a:endParaRPr lang="en-GB"/>
        </a:p>
      </dgm:t>
    </dgm:pt>
    <dgm:pt modelId="{4CB20F41-6E14-491F-880B-0810D189CF09}" type="pres">
      <dgm:prSet presAssocID="{96206B25-D38B-44C5-9A61-1D1CC84D0B9A}" presName="sibTrans" presStyleLbl="sibTrans2D1" presStyleIdx="2" presStyleCnt="7"/>
      <dgm:spPr/>
      <dgm:t>
        <a:bodyPr/>
        <a:lstStyle/>
        <a:p>
          <a:endParaRPr lang="fr-FR"/>
        </a:p>
      </dgm:t>
    </dgm:pt>
    <dgm:pt modelId="{99C69B67-5151-4C30-857D-C21DF667BB99}" type="pres">
      <dgm:prSet presAssocID="{4EFAEC88-9590-4411-8E59-6B7758EFFC88}" presName="node" presStyleLbl="node1" presStyleIdx="3" presStyleCnt="7">
        <dgm:presLayoutVars>
          <dgm:bulletEnabled val="1"/>
        </dgm:presLayoutVars>
      </dgm:prSet>
      <dgm:spPr/>
      <dgm:t>
        <a:bodyPr/>
        <a:lstStyle/>
        <a:p>
          <a:endParaRPr lang="en-GB"/>
        </a:p>
      </dgm:t>
    </dgm:pt>
    <dgm:pt modelId="{45E30364-B620-4521-AC54-3BD55B1BCDAD}" type="pres">
      <dgm:prSet presAssocID="{4EFAEC88-9590-4411-8E59-6B7758EFFC88}" presName="dummy" presStyleCnt="0"/>
      <dgm:spPr/>
      <dgm:t>
        <a:bodyPr/>
        <a:lstStyle/>
        <a:p>
          <a:endParaRPr lang="en-GB"/>
        </a:p>
      </dgm:t>
    </dgm:pt>
    <dgm:pt modelId="{11F65F2B-F4B3-43FD-8083-7C28C4E7934D}" type="pres">
      <dgm:prSet presAssocID="{98589A84-CEAA-4238-8FC2-FCC1295950CA}" presName="sibTrans" presStyleLbl="sibTrans2D1" presStyleIdx="3" presStyleCnt="7"/>
      <dgm:spPr/>
      <dgm:t>
        <a:bodyPr/>
        <a:lstStyle/>
        <a:p>
          <a:endParaRPr lang="fr-FR"/>
        </a:p>
      </dgm:t>
    </dgm:pt>
    <dgm:pt modelId="{F62586B5-F02A-46BA-A1C8-B1AC958BDA91}" type="pres">
      <dgm:prSet presAssocID="{6B57CB12-9C2F-4B54-8AE0-CB79E40DE97F}" presName="node" presStyleLbl="node1" presStyleIdx="4" presStyleCnt="7">
        <dgm:presLayoutVars>
          <dgm:bulletEnabled val="1"/>
        </dgm:presLayoutVars>
      </dgm:prSet>
      <dgm:spPr/>
      <dgm:t>
        <a:bodyPr/>
        <a:lstStyle/>
        <a:p>
          <a:endParaRPr lang="fr-FR"/>
        </a:p>
      </dgm:t>
    </dgm:pt>
    <dgm:pt modelId="{81E2F4E1-3020-4F0F-BA2D-131C94D47250}" type="pres">
      <dgm:prSet presAssocID="{6B57CB12-9C2F-4B54-8AE0-CB79E40DE97F}" presName="dummy" presStyleCnt="0"/>
      <dgm:spPr/>
      <dgm:t>
        <a:bodyPr/>
        <a:lstStyle/>
        <a:p>
          <a:endParaRPr lang="en-GB"/>
        </a:p>
      </dgm:t>
    </dgm:pt>
    <dgm:pt modelId="{691EEBE1-40DE-43EB-AA27-74B558424CBE}" type="pres">
      <dgm:prSet presAssocID="{99490675-75EC-47D3-B5B4-7989A082F5F9}" presName="sibTrans" presStyleLbl="sibTrans2D1" presStyleIdx="4" presStyleCnt="7"/>
      <dgm:spPr/>
      <dgm:t>
        <a:bodyPr/>
        <a:lstStyle/>
        <a:p>
          <a:endParaRPr lang="fr-FR"/>
        </a:p>
      </dgm:t>
    </dgm:pt>
    <dgm:pt modelId="{68514B55-AA17-416F-8BB3-122A1CCDEE6C}" type="pres">
      <dgm:prSet presAssocID="{563090CC-F9C9-43E5-AB58-3366F0F52256}" presName="node" presStyleLbl="node1" presStyleIdx="5" presStyleCnt="7">
        <dgm:presLayoutVars>
          <dgm:bulletEnabled val="1"/>
        </dgm:presLayoutVars>
      </dgm:prSet>
      <dgm:spPr/>
      <dgm:t>
        <a:bodyPr/>
        <a:lstStyle/>
        <a:p>
          <a:endParaRPr lang="en-GB"/>
        </a:p>
      </dgm:t>
    </dgm:pt>
    <dgm:pt modelId="{CDC3E71A-39B0-4DFC-911E-C1648C7E75FC}" type="pres">
      <dgm:prSet presAssocID="{563090CC-F9C9-43E5-AB58-3366F0F52256}" presName="dummy" presStyleCnt="0"/>
      <dgm:spPr/>
      <dgm:t>
        <a:bodyPr/>
        <a:lstStyle/>
        <a:p>
          <a:endParaRPr lang="en-GB"/>
        </a:p>
      </dgm:t>
    </dgm:pt>
    <dgm:pt modelId="{41BC3314-4705-41C6-BF4D-5A42ABB99654}" type="pres">
      <dgm:prSet presAssocID="{9819984D-72D5-459E-A611-952C814E3FF2}" presName="sibTrans" presStyleLbl="sibTrans2D1" presStyleIdx="5" presStyleCnt="7"/>
      <dgm:spPr/>
      <dgm:t>
        <a:bodyPr/>
        <a:lstStyle/>
        <a:p>
          <a:endParaRPr lang="fr-FR"/>
        </a:p>
      </dgm:t>
    </dgm:pt>
    <dgm:pt modelId="{6B670EEC-0DBC-493B-966B-EC98CB972484}" type="pres">
      <dgm:prSet presAssocID="{C86E1EA0-ABED-49CE-BEA0-CE9CC1729CC4}" presName="node" presStyleLbl="node1" presStyleIdx="6" presStyleCnt="7">
        <dgm:presLayoutVars>
          <dgm:bulletEnabled val="1"/>
        </dgm:presLayoutVars>
      </dgm:prSet>
      <dgm:spPr/>
      <dgm:t>
        <a:bodyPr/>
        <a:lstStyle/>
        <a:p>
          <a:endParaRPr lang="fr-FR"/>
        </a:p>
      </dgm:t>
    </dgm:pt>
    <dgm:pt modelId="{71563DD1-A8A2-477D-90CB-58D60C60D0B0}" type="pres">
      <dgm:prSet presAssocID="{C86E1EA0-ABED-49CE-BEA0-CE9CC1729CC4}" presName="dummy" presStyleCnt="0"/>
      <dgm:spPr/>
      <dgm:t>
        <a:bodyPr/>
        <a:lstStyle/>
        <a:p>
          <a:endParaRPr lang="en-GB"/>
        </a:p>
      </dgm:t>
    </dgm:pt>
    <dgm:pt modelId="{567B352A-B6FE-48AA-8A52-DE9079E007E9}" type="pres">
      <dgm:prSet presAssocID="{FA03F62F-A52D-4436-B5B6-815BEB3D640F}" presName="sibTrans" presStyleLbl="sibTrans2D1" presStyleIdx="6" presStyleCnt="7"/>
      <dgm:spPr/>
      <dgm:t>
        <a:bodyPr/>
        <a:lstStyle/>
        <a:p>
          <a:endParaRPr lang="fr-FR"/>
        </a:p>
      </dgm:t>
    </dgm:pt>
  </dgm:ptLst>
  <dgm:cxnLst>
    <dgm:cxn modelId="{67CC53F5-3074-4A2D-ABAD-043A30F9E420}" type="presOf" srcId="{96206B25-D38B-44C5-9A61-1D1CC84D0B9A}" destId="{4CB20F41-6E14-491F-880B-0810D189CF09}" srcOrd="0" destOrd="0" presId="urn:microsoft.com/office/officeart/2005/8/layout/radial6"/>
    <dgm:cxn modelId="{68CBB82D-7A88-4E44-9DC5-94A675350C4D}" type="presOf" srcId="{F4F6BA97-00C8-4C47-BB53-5D1BF914F0A9}" destId="{38A69CC0-FE11-417A-810E-38BB82CF9736}" srcOrd="0" destOrd="0" presId="urn:microsoft.com/office/officeart/2005/8/layout/radial6"/>
    <dgm:cxn modelId="{64FC715A-2C60-4847-AF98-5834FDD7BE80}" type="presOf" srcId="{7883615A-90BF-4752-8D16-8E288D5490AF}" destId="{4280B3F9-BA97-4DBD-9EF7-24692C3AC5C1}" srcOrd="0" destOrd="0" presId="urn:microsoft.com/office/officeart/2005/8/layout/radial6"/>
    <dgm:cxn modelId="{9252838F-575C-4154-AC2F-F4116B4D0290}" type="presOf" srcId="{C86E1EA0-ABED-49CE-BEA0-CE9CC1729CC4}" destId="{6B670EEC-0DBC-493B-966B-EC98CB972484}" srcOrd="0" destOrd="0" presId="urn:microsoft.com/office/officeart/2005/8/layout/radial6"/>
    <dgm:cxn modelId="{2F463232-F541-450F-8C7E-103CC78DAD96}" type="presOf" srcId="{C5DB2DAA-85F7-4D02-A597-F6AC4F3EF30E}" destId="{DF33A416-0D9B-4321-90B7-180E75C44918}" srcOrd="0" destOrd="0" presId="urn:microsoft.com/office/officeart/2005/8/layout/radial6"/>
    <dgm:cxn modelId="{0F82E275-721E-46BB-9452-AB60E362054D}" type="presOf" srcId="{81B8ABC3-A000-4AF5-A160-E3CFD34F7BBE}" destId="{9093F1A4-833F-461F-BF03-46F96A5B2C28}" srcOrd="0" destOrd="0" presId="urn:microsoft.com/office/officeart/2005/8/layout/radial6"/>
    <dgm:cxn modelId="{A2BBD8CA-B8B1-4433-8B4C-5920332E033D}" srcId="{81B8ABC3-A000-4AF5-A160-E3CFD34F7BBE}" destId="{563090CC-F9C9-43E5-AB58-3366F0F52256}" srcOrd="5" destOrd="0" parTransId="{2B73C256-EA36-45F2-A7F5-63AC8098C863}" sibTransId="{9819984D-72D5-459E-A611-952C814E3FF2}"/>
    <dgm:cxn modelId="{006CBE0C-B7A5-4805-9DEA-D5C73C1E14B4}" srcId="{81B8ABC3-A000-4AF5-A160-E3CFD34F7BBE}" destId="{C86E1EA0-ABED-49CE-BEA0-CE9CC1729CC4}" srcOrd="6" destOrd="0" parTransId="{32F29C31-777F-4ED8-9309-195D3E1A3209}" sibTransId="{FA03F62F-A52D-4436-B5B6-815BEB3D640F}"/>
    <dgm:cxn modelId="{DC5DFD31-ABE8-4C3E-B8F1-049140FC09BC}" srcId="{81B8ABC3-A000-4AF5-A160-E3CFD34F7BBE}" destId="{4EFAEC88-9590-4411-8E59-6B7758EFFC88}" srcOrd="3" destOrd="0" parTransId="{23ABC773-45C7-4900-ABFF-1E4097EAA9CA}" sibTransId="{98589A84-CEAA-4238-8FC2-FCC1295950CA}"/>
    <dgm:cxn modelId="{B02D1B2C-D29A-4BDF-931E-D37CE814F493}" type="presOf" srcId="{12A20D64-AC97-4078-9912-F6C4E35BB7CE}" destId="{406B6954-4D45-4552-9501-1DF6267D3EAA}" srcOrd="0" destOrd="0" presId="urn:microsoft.com/office/officeart/2005/8/layout/radial6"/>
    <dgm:cxn modelId="{EAAAB983-BF82-48EF-9831-D3238741928B}" type="presOf" srcId="{FA03F62F-A52D-4436-B5B6-815BEB3D640F}" destId="{567B352A-B6FE-48AA-8A52-DE9079E007E9}" srcOrd="0" destOrd="0" presId="urn:microsoft.com/office/officeart/2005/8/layout/radial6"/>
    <dgm:cxn modelId="{CE3F763E-35BE-4C0D-AE10-320A33686560}" type="presOf" srcId="{99490675-75EC-47D3-B5B4-7989A082F5F9}" destId="{691EEBE1-40DE-43EB-AA27-74B558424CBE}" srcOrd="0" destOrd="0" presId="urn:microsoft.com/office/officeart/2005/8/layout/radial6"/>
    <dgm:cxn modelId="{8AF62BCA-F2C8-4E81-BB8B-A2129B9B86DA}" srcId="{81B8ABC3-A000-4AF5-A160-E3CFD34F7BBE}" destId="{CD98E052-9805-415A-B195-94FC29E6ED86}" srcOrd="2" destOrd="0" parTransId="{D3ECFFA9-9578-476B-9716-9F996EE6A6C4}" sibTransId="{96206B25-D38B-44C5-9A61-1D1CC84D0B9A}"/>
    <dgm:cxn modelId="{92377819-37FB-4D96-A0B0-A763B72E9B65}" type="presOf" srcId="{4EFAEC88-9590-4411-8E59-6B7758EFFC88}" destId="{99C69B67-5151-4C30-857D-C21DF667BB99}" srcOrd="0" destOrd="0" presId="urn:microsoft.com/office/officeart/2005/8/layout/radial6"/>
    <dgm:cxn modelId="{474FE4BF-280E-4D29-8D96-36CBC6F19DD3}" srcId="{81B8ABC3-A000-4AF5-A160-E3CFD34F7BBE}" destId="{3C3C2FE9-1637-4994-9467-1241711E7242}" srcOrd="1" destOrd="0" parTransId="{D3C0646C-068C-4081-93C4-443DEF2DC5CF}" sibTransId="{C5DB2DAA-85F7-4D02-A597-F6AC4F3EF30E}"/>
    <dgm:cxn modelId="{5E1ACBD8-255B-440F-8849-741D74E0C8AC}" type="presOf" srcId="{563090CC-F9C9-43E5-AB58-3366F0F52256}" destId="{68514B55-AA17-416F-8BB3-122A1CCDEE6C}" srcOrd="0" destOrd="0" presId="urn:microsoft.com/office/officeart/2005/8/layout/radial6"/>
    <dgm:cxn modelId="{5712EF75-BC3A-4849-B1E7-1291C35A0C6B}" srcId="{81B8ABC3-A000-4AF5-A160-E3CFD34F7BBE}" destId="{6B57CB12-9C2F-4B54-8AE0-CB79E40DE97F}" srcOrd="4" destOrd="0" parTransId="{910D0E62-9A33-47E6-91B1-0E229AF1429D}" sibTransId="{99490675-75EC-47D3-B5B4-7989A082F5F9}"/>
    <dgm:cxn modelId="{41BD62A6-E197-42AD-9CB5-79A2EA2B7927}" type="presOf" srcId="{3C3C2FE9-1637-4994-9467-1241711E7242}" destId="{FB506606-0C2B-41CC-9EC9-A5978B23DA38}" srcOrd="0" destOrd="0" presId="urn:microsoft.com/office/officeart/2005/8/layout/radial6"/>
    <dgm:cxn modelId="{68579E88-88C3-4660-B9C3-01BB0645BBA5}" type="presOf" srcId="{CD98E052-9805-415A-B195-94FC29E6ED86}" destId="{39FE99B7-1D15-4C76-9199-772012224F1C}" srcOrd="0" destOrd="0" presId="urn:microsoft.com/office/officeart/2005/8/layout/radial6"/>
    <dgm:cxn modelId="{CD78A1A6-E336-4CCB-906B-D1724E7C98EE}" type="presOf" srcId="{9819984D-72D5-459E-A611-952C814E3FF2}" destId="{41BC3314-4705-41C6-BF4D-5A42ABB99654}" srcOrd="0" destOrd="0" presId="urn:microsoft.com/office/officeart/2005/8/layout/radial6"/>
    <dgm:cxn modelId="{C555DD64-C221-4A9F-86DB-9738A16080B7}" type="presOf" srcId="{6B57CB12-9C2F-4B54-8AE0-CB79E40DE97F}" destId="{F62586B5-F02A-46BA-A1C8-B1AC958BDA91}" srcOrd="0" destOrd="0" presId="urn:microsoft.com/office/officeart/2005/8/layout/radial6"/>
    <dgm:cxn modelId="{F11662C9-B88B-4741-AFD5-339654BEF1D4}" srcId="{81B8ABC3-A000-4AF5-A160-E3CFD34F7BBE}" destId="{F4F6BA97-00C8-4C47-BB53-5D1BF914F0A9}" srcOrd="0" destOrd="0" parTransId="{EE702219-A235-4134-A2BD-5540879C2E3F}" sibTransId="{12A20D64-AC97-4078-9912-F6C4E35BB7CE}"/>
    <dgm:cxn modelId="{E29B1B11-AA51-422D-9735-90B5A5256D44}" type="presOf" srcId="{98589A84-CEAA-4238-8FC2-FCC1295950CA}" destId="{11F65F2B-F4B3-43FD-8083-7C28C4E7934D}" srcOrd="0" destOrd="0" presId="urn:microsoft.com/office/officeart/2005/8/layout/radial6"/>
    <dgm:cxn modelId="{06314BF3-1989-457C-BC47-921A15E7BE8D}" srcId="{7883615A-90BF-4752-8D16-8E288D5490AF}" destId="{81B8ABC3-A000-4AF5-A160-E3CFD34F7BBE}" srcOrd="0" destOrd="0" parTransId="{12A52B62-72AD-4B27-A91A-4D1F24276DD8}" sibTransId="{31A2CC86-75C8-4275-9400-4D8D0DC88C1F}"/>
    <dgm:cxn modelId="{01627C18-76C0-4A59-B891-C782747DA5F4}" type="presParOf" srcId="{4280B3F9-BA97-4DBD-9EF7-24692C3AC5C1}" destId="{9093F1A4-833F-461F-BF03-46F96A5B2C28}" srcOrd="0" destOrd="0" presId="urn:microsoft.com/office/officeart/2005/8/layout/radial6"/>
    <dgm:cxn modelId="{30CFE95C-7956-4892-8FB9-7C526435FFDD}" type="presParOf" srcId="{4280B3F9-BA97-4DBD-9EF7-24692C3AC5C1}" destId="{38A69CC0-FE11-417A-810E-38BB82CF9736}" srcOrd="1" destOrd="0" presId="urn:microsoft.com/office/officeart/2005/8/layout/radial6"/>
    <dgm:cxn modelId="{4EAC788C-B238-497B-8F7F-42ECBFA3672B}" type="presParOf" srcId="{4280B3F9-BA97-4DBD-9EF7-24692C3AC5C1}" destId="{7AE745C4-8251-4344-A0DA-7243768C049C}" srcOrd="2" destOrd="0" presId="urn:microsoft.com/office/officeart/2005/8/layout/radial6"/>
    <dgm:cxn modelId="{9F996A2C-BA34-4918-87D9-BFCC287BA938}" type="presParOf" srcId="{4280B3F9-BA97-4DBD-9EF7-24692C3AC5C1}" destId="{406B6954-4D45-4552-9501-1DF6267D3EAA}" srcOrd="3" destOrd="0" presId="urn:microsoft.com/office/officeart/2005/8/layout/radial6"/>
    <dgm:cxn modelId="{45626141-F5F1-46C0-8E2C-1DFC07A425B6}" type="presParOf" srcId="{4280B3F9-BA97-4DBD-9EF7-24692C3AC5C1}" destId="{FB506606-0C2B-41CC-9EC9-A5978B23DA38}" srcOrd="4" destOrd="0" presId="urn:microsoft.com/office/officeart/2005/8/layout/radial6"/>
    <dgm:cxn modelId="{FAA8AFFE-CF33-4100-AC47-9D3F83527FEF}" type="presParOf" srcId="{4280B3F9-BA97-4DBD-9EF7-24692C3AC5C1}" destId="{88232ABA-4BBA-42A5-8E09-5FF979384130}" srcOrd="5" destOrd="0" presId="urn:microsoft.com/office/officeart/2005/8/layout/radial6"/>
    <dgm:cxn modelId="{F02F2A97-1B48-4EE0-8E82-6BB286DF85F5}" type="presParOf" srcId="{4280B3F9-BA97-4DBD-9EF7-24692C3AC5C1}" destId="{DF33A416-0D9B-4321-90B7-180E75C44918}" srcOrd="6" destOrd="0" presId="urn:microsoft.com/office/officeart/2005/8/layout/radial6"/>
    <dgm:cxn modelId="{4A3D2DCD-6644-498B-AFBD-4E0176F155D3}" type="presParOf" srcId="{4280B3F9-BA97-4DBD-9EF7-24692C3AC5C1}" destId="{39FE99B7-1D15-4C76-9199-772012224F1C}" srcOrd="7" destOrd="0" presId="urn:microsoft.com/office/officeart/2005/8/layout/radial6"/>
    <dgm:cxn modelId="{3B3FABDB-E69B-4D69-9599-090F8C8A467D}" type="presParOf" srcId="{4280B3F9-BA97-4DBD-9EF7-24692C3AC5C1}" destId="{ED7E525A-B2FF-4A9D-8B2F-8E6D38E9569F}" srcOrd="8" destOrd="0" presId="urn:microsoft.com/office/officeart/2005/8/layout/radial6"/>
    <dgm:cxn modelId="{EEA2E914-1AF9-472C-8BD0-BD6383C43FBB}" type="presParOf" srcId="{4280B3F9-BA97-4DBD-9EF7-24692C3AC5C1}" destId="{4CB20F41-6E14-491F-880B-0810D189CF09}" srcOrd="9" destOrd="0" presId="urn:microsoft.com/office/officeart/2005/8/layout/radial6"/>
    <dgm:cxn modelId="{781A2B11-04A2-44B4-A1B8-28794D4DBA58}" type="presParOf" srcId="{4280B3F9-BA97-4DBD-9EF7-24692C3AC5C1}" destId="{99C69B67-5151-4C30-857D-C21DF667BB99}" srcOrd="10" destOrd="0" presId="urn:microsoft.com/office/officeart/2005/8/layout/radial6"/>
    <dgm:cxn modelId="{8F3B94AB-7C6C-40E6-8FA3-EFC2F07D3899}" type="presParOf" srcId="{4280B3F9-BA97-4DBD-9EF7-24692C3AC5C1}" destId="{45E30364-B620-4521-AC54-3BD55B1BCDAD}" srcOrd="11" destOrd="0" presId="urn:microsoft.com/office/officeart/2005/8/layout/radial6"/>
    <dgm:cxn modelId="{20BC2966-2F55-4ED6-84F7-733AE99CA0CA}" type="presParOf" srcId="{4280B3F9-BA97-4DBD-9EF7-24692C3AC5C1}" destId="{11F65F2B-F4B3-43FD-8083-7C28C4E7934D}" srcOrd="12" destOrd="0" presId="urn:microsoft.com/office/officeart/2005/8/layout/radial6"/>
    <dgm:cxn modelId="{E39A358D-2C5F-4C85-8CCE-00A02EAACBD8}" type="presParOf" srcId="{4280B3F9-BA97-4DBD-9EF7-24692C3AC5C1}" destId="{F62586B5-F02A-46BA-A1C8-B1AC958BDA91}" srcOrd="13" destOrd="0" presId="urn:microsoft.com/office/officeart/2005/8/layout/radial6"/>
    <dgm:cxn modelId="{16FBF1D9-BA4A-4F2B-B9F0-8C65F841C35A}" type="presParOf" srcId="{4280B3F9-BA97-4DBD-9EF7-24692C3AC5C1}" destId="{81E2F4E1-3020-4F0F-BA2D-131C94D47250}" srcOrd="14" destOrd="0" presId="urn:microsoft.com/office/officeart/2005/8/layout/radial6"/>
    <dgm:cxn modelId="{04F40744-4C81-431C-842E-DBD5942F893E}" type="presParOf" srcId="{4280B3F9-BA97-4DBD-9EF7-24692C3AC5C1}" destId="{691EEBE1-40DE-43EB-AA27-74B558424CBE}" srcOrd="15" destOrd="0" presId="urn:microsoft.com/office/officeart/2005/8/layout/radial6"/>
    <dgm:cxn modelId="{F9EB992C-DF24-4C10-965E-57844A2BFB46}" type="presParOf" srcId="{4280B3F9-BA97-4DBD-9EF7-24692C3AC5C1}" destId="{68514B55-AA17-416F-8BB3-122A1CCDEE6C}" srcOrd="16" destOrd="0" presId="urn:microsoft.com/office/officeart/2005/8/layout/radial6"/>
    <dgm:cxn modelId="{59AF4948-8617-4FE4-B2EF-178D0DCB4544}" type="presParOf" srcId="{4280B3F9-BA97-4DBD-9EF7-24692C3AC5C1}" destId="{CDC3E71A-39B0-4DFC-911E-C1648C7E75FC}" srcOrd="17" destOrd="0" presId="urn:microsoft.com/office/officeart/2005/8/layout/radial6"/>
    <dgm:cxn modelId="{385B83B7-A61F-46A3-94A9-7541045D8F57}" type="presParOf" srcId="{4280B3F9-BA97-4DBD-9EF7-24692C3AC5C1}" destId="{41BC3314-4705-41C6-BF4D-5A42ABB99654}" srcOrd="18" destOrd="0" presId="urn:microsoft.com/office/officeart/2005/8/layout/radial6"/>
    <dgm:cxn modelId="{F58B6291-EFDB-4D49-AEB6-7AA91C239906}" type="presParOf" srcId="{4280B3F9-BA97-4DBD-9EF7-24692C3AC5C1}" destId="{6B670EEC-0DBC-493B-966B-EC98CB972484}" srcOrd="19" destOrd="0" presId="urn:microsoft.com/office/officeart/2005/8/layout/radial6"/>
    <dgm:cxn modelId="{02CD16F1-F1C8-4564-8806-1AE0483BC12A}" type="presParOf" srcId="{4280B3F9-BA97-4DBD-9EF7-24692C3AC5C1}" destId="{71563DD1-A8A2-477D-90CB-58D60C60D0B0}" srcOrd="20" destOrd="0" presId="urn:microsoft.com/office/officeart/2005/8/layout/radial6"/>
    <dgm:cxn modelId="{82281DB8-F19C-44C4-924B-ABF53EB9AD19}" type="presParOf" srcId="{4280B3F9-BA97-4DBD-9EF7-24692C3AC5C1}" destId="{567B352A-B6FE-48AA-8A52-DE9079E007E9}" srcOrd="21"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863D71-78A5-4550-B418-FA4E4CCB9D9F}" type="doc">
      <dgm:prSet loTypeId="urn:microsoft.com/office/officeart/2005/8/layout/bList2" loCatId="picture" qsTypeId="urn:microsoft.com/office/officeart/2005/8/quickstyle/simple1" qsCatId="simple" csTypeId="urn:microsoft.com/office/officeart/2005/8/colors/colorful1" csCatId="colorful" phldr="1"/>
      <dgm:spPr/>
    </dgm:pt>
    <dgm:pt modelId="{980CD826-B628-4943-9E03-F30E373ADABF}">
      <dgm:prSet phldrT="[Text]"/>
      <dgm:spPr/>
      <dgm:t>
        <a:bodyPr/>
        <a:lstStyle/>
        <a:p>
          <a:r>
            <a:rPr lang="en-GB" dirty="0" smtClean="0">
              <a:latin typeface="+mj-lt"/>
            </a:rPr>
            <a:t>Value</a:t>
          </a:r>
          <a:endParaRPr lang="en-GB" dirty="0">
            <a:latin typeface="+mj-lt"/>
          </a:endParaRPr>
        </a:p>
      </dgm:t>
    </dgm:pt>
    <dgm:pt modelId="{42383628-3ED1-4E7C-827B-F5F0E231CB7D}" type="parTrans" cxnId="{C1CD576F-4199-482B-ADD1-26887E26891D}">
      <dgm:prSet/>
      <dgm:spPr/>
      <dgm:t>
        <a:bodyPr/>
        <a:lstStyle/>
        <a:p>
          <a:endParaRPr lang="en-GB">
            <a:latin typeface="+mj-lt"/>
          </a:endParaRPr>
        </a:p>
      </dgm:t>
    </dgm:pt>
    <dgm:pt modelId="{3F97363D-9E2A-4A0E-A4B5-8C98F70C604C}" type="sibTrans" cxnId="{C1CD576F-4199-482B-ADD1-26887E26891D}">
      <dgm:prSet/>
      <dgm:spPr/>
      <dgm:t>
        <a:bodyPr/>
        <a:lstStyle/>
        <a:p>
          <a:endParaRPr lang="en-GB">
            <a:latin typeface="+mj-lt"/>
          </a:endParaRPr>
        </a:p>
      </dgm:t>
    </dgm:pt>
    <dgm:pt modelId="{F27080CC-803B-4AFA-8369-49FE16E9F46F}">
      <dgm:prSet phldrT="[Text]"/>
      <dgm:spPr>
        <a:solidFill>
          <a:schemeClr val="accent1">
            <a:lumMod val="60000"/>
            <a:lumOff val="40000"/>
          </a:schemeClr>
        </a:solidFill>
        <a:ln>
          <a:solidFill>
            <a:schemeClr val="accent1">
              <a:lumMod val="60000"/>
              <a:lumOff val="40000"/>
            </a:schemeClr>
          </a:solidFill>
        </a:ln>
      </dgm:spPr>
      <dgm:t>
        <a:bodyPr/>
        <a:lstStyle/>
        <a:p>
          <a:r>
            <a:rPr lang="en-GB" dirty="0" smtClean="0">
              <a:latin typeface="+mj-lt"/>
            </a:rPr>
            <a:t>Challenges</a:t>
          </a:r>
          <a:endParaRPr lang="en-GB" dirty="0">
            <a:latin typeface="+mj-lt"/>
          </a:endParaRPr>
        </a:p>
      </dgm:t>
    </dgm:pt>
    <dgm:pt modelId="{AAADA484-F215-42D5-BA1F-E6BAB98A964E}" type="parTrans" cxnId="{8DB94C4B-ABCC-4123-8FF7-7BAEDC1F2F04}">
      <dgm:prSet/>
      <dgm:spPr/>
      <dgm:t>
        <a:bodyPr/>
        <a:lstStyle/>
        <a:p>
          <a:endParaRPr lang="en-GB">
            <a:latin typeface="+mj-lt"/>
          </a:endParaRPr>
        </a:p>
      </dgm:t>
    </dgm:pt>
    <dgm:pt modelId="{12E1362F-6BE1-4A0D-806A-780BB1C85611}" type="sibTrans" cxnId="{8DB94C4B-ABCC-4123-8FF7-7BAEDC1F2F04}">
      <dgm:prSet/>
      <dgm:spPr/>
      <dgm:t>
        <a:bodyPr/>
        <a:lstStyle/>
        <a:p>
          <a:endParaRPr lang="en-GB">
            <a:latin typeface="+mj-lt"/>
          </a:endParaRPr>
        </a:p>
      </dgm:t>
    </dgm:pt>
    <dgm:pt modelId="{3339EA7F-5489-4CA8-B37D-9E901439E307}">
      <dgm:prSet custT="1"/>
      <dgm:spPr>
        <a:ln>
          <a:solidFill>
            <a:schemeClr val="accent1">
              <a:lumMod val="60000"/>
              <a:lumOff val="40000"/>
            </a:schemeClr>
          </a:solidFill>
        </a:ln>
      </dgm:spPr>
      <dgm:t>
        <a:bodyPr/>
        <a:lstStyle/>
        <a:p>
          <a:r>
            <a:rPr lang="en-GB" altLang="en-US" sz="1600" dirty="0" smtClean="0">
              <a:latin typeface="+mj-lt"/>
              <a:ea typeface="Heiti SC Light" charset="-122"/>
              <a:cs typeface="Arial" pitchFamily="34" charset="0"/>
              <a:sym typeface="Calibri" pitchFamily="34" charset="0"/>
            </a:rPr>
            <a:t>Finding suitable patients (e.g.: language barrier, availability)</a:t>
          </a:r>
          <a:endParaRPr lang="en-GB" sz="1600" dirty="0">
            <a:latin typeface="+mj-lt"/>
          </a:endParaRPr>
        </a:p>
      </dgm:t>
    </dgm:pt>
    <dgm:pt modelId="{EB019AA5-1E05-4506-A2C0-F8320AFA51A6}" type="parTrans" cxnId="{90FB34D6-D0E6-4DF1-BD38-113C55B46509}">
      <dgm:prSet/>
      <dgm:spPr/>
      <dgm:t>
        <a:bodyPr/>
        <a:lstStyle/>
        <a:p>
          <a:endParaRPr lang="en-GB">
            <a:latin typeface="+mj-lt"/>
          </a:endParaRPr>
        </a:p>
      </dgm:t>
    </dgm:pt>
    <dgm:pt modelId="{4CCE9843-EE77-4618-B6B0-0E564F89A405}" type="sibTrans" cxnId="{90FB34D6-D0E6-4DF1-BD38-113C55B46509}">
      <dgm:prSet/>
      <dgm:spPr/>
      <dgm:t>
        <a:bodyPr/>
        <a:lstStyle/>
        <a:p>
          <a:endParaRPr lang="en-GB">
            <a:latin typeface="+mj-lt"/>
          </a:endParaRPr>
        </a:p>
      </dgm:t>
    </dgm:pt>
    <dgm:pt modelId="{5DF57734-CEF1-4159-B57E-5AC7B63392ED}">
      <dgm:prSet custT="1"/>
      <dgm:spPr/>
      <dgm:t>
        <a:bodyPr/>
        <a:lstStyle/>
        <a:p>
          <a:r>
            <a:rPr lang="en-GB" sz="1600" dirty="0" smtClean="0">
              <a:latin typeface="+mj-lt"/>
            </a:rPr>
            <a:t>Real life examples provided</a:t>
          </a:r>
          <a:endParaRPr lang="en-GB" sz="1600" dirty="0">
            <a:latin typeface="+mj-lt"/>
          </a:endParaRPr>
        </a:p>
      </dgm:t>
    </dgm:pt>
    <dgm:pt modelId="{99CE6703-10A1-40F3-A9CE-691135E18146}" type="parTrans" cxnId="{9936D8DB-EFF0-4934-9C68-D59890B4C007}">
      <dgm:prSet/>
      <dgm:spPr/>
      <dgm:t>
        <a:bodyPr/>
        <a:lstStyle/>
        <a:p>
          <a:endParaRPr lang="en-GB">
            <a:latin typeface="+mj-lt"/>
          </a:endParaRPr>
        </a:p>
      </dgm:t>
    </dgm:pt>
    <dgm:pt modelId="{9FFD666D-B551-42CA-A92C-03E3E772E9B1}" type="sibTrans" cxnId="{9936D8DB-EFF0-4934-9C68-D59890B4C007}">
      <dgm:prSet/>
      <dgm:spPr/>
      <dgm:t>
        <a:bodyPr/>
        <a:lstStyle/>
        <a:p>
          <a:endParaRPr lang="en-GB">
            <a:latin typeface="+mj-lt"/>
          </a:endParaRPr>
        </a:p>
      </dgm:t>
    </dgm:pt>
    <dgm:pt modelId="{14E8D198-07A3-417A-94FE-C43FB9FD619F}">
      <dgm:prSet custT="1"/>
      <dgm:spPr/>
      <dgm:t>
        <a:bodyPr/>
        <a:lstStyle/>
        <a:p>
          <a:r>
            <a:rPr lang="en-GB" sz="1600" dirty="0" smtClean="0">
              <a:latin typeface="+mj-lt"/>
            </a:rPr>
            <a:t>Actual impact on the outcomes, more meaningful regulatory framework</a:t>
          </a:r>
          <a:endParaRPr lang="en-GB" sz="1600" dirty="0">
            <a:latin typeface="+mj-lt"/>
          </a:endParaRPr>
        </a:p>
      </dgm:t>
    </dgm:pt>
    <dgm:pt modelId="{4E1B53CC-7DA5-4046-9721-EE2500B3525E}" type="parTrans" cxnId="{B6BA4D80-040C-4899-B4CB-CD8DE4E3CFB4}">
      <dgm:prSet/>
      <dgm:spPr/>
      <dgm:t>
        <a:bodyPr/>
        <a:lstStyle/>
        <a:p>
          <a:endParaRPr lang="en-GB">
            <a:latin typeface="+mj-lt"/>
          </a:endParaRPr>
        </a:p>
      </dgm:t>
    </dgm:pt>
    <dgm:pt modelId="{F211CDFF-8544-4A40-9987-3CC99460A1E8}" type="sibTrans" cxnId="{B6BA4D80-040C-4899-B4CB-CD8DE4E3CFB4}">
      <dgm:prSet/>
      <dgm:spPr/>
      <dgm:t>
        <a:bodyPr/>
        <a:lstStyle/>
        <a:p>
          <a:endParaRPr lang="en-GB">
            <a:latin typeface="+mj-lt"/>
          </a:endParaRPr>
        </a:p>
      </dgm:t>
    </dgm:pt>
    <dgm:pt modelId="{1FA49604-5785-4366-B219-9BF0E614ADF3}">
      <dgm:prSet custT="1"/>
      <dgm:spPr/>
      <dgm:t>
        <a:bodyPr/>
        <a:lstStyle/>
        <a:p>
          <a:r>
            <a:rPr lang="en-GB" sz="1600" dirty="0" smtClean="0">
              <a:latin typeface="+mj-lt"/>
            </a:rPr>
            <a:t>Improves quality of information and communication to patients</a:t>
          </a:r>
          <a:endParaRPr lang="en-GB" sz="1600" dirty="0">
            <a:latin typeface="+mj-lt"/>
          </a:endParaRPr>
        </a:p>
      </dgm:t>
    </dgm:pt>
    <dgm:pt modelId="{7A6D6714-D3BE-44CF-848B-FED1A2A5AC66}" type="parTrans" cxnId="{7ABE12B5-0C49-46E4-A7C6-9C3418AEF920}">
      <dgm:prSet/>
      <dgm:spPr/>
      <dgm:t>
        <a:bodyPr/>
        <a:lstStyle/>
        <a:p>
          <a:endParaRPr lang="en-GB">
            <a:latin typeface="+mj-lt"/>
          </a:endParaRPr>
        </a:p>
      </dgm:t>
    </dgm:pt>
    <dgm:pt modelId="{6422D765-D927-480B-BDEC-C25662FA99C4}" type="sibTrans" cxnId="{7ABE12B5-0C49-46E4-A7C6-9C3418AEF920}">
      <dgm:prSet/>
      <dgm:spPr/>
      <dgm:t>
        <a:bodyPr/>
        <a:lstStyle/>
        <a:p>
          <a:endParaRPr lang="en-GB">
            <a:latin typeface="+mj-lt"/>
          </a:endParaRPr>
        </a:p>
      </dgm:t>
    </dgm:pt>
    <dgm:pt modelId="{2CE14E7A-F1B7-46DA-B600-F339E2D443C4}">
      <dgm:prSet custT="1"/>
      <dgm:spPr/>
      <dgm:t>
        <a:bodyPr/>
        <a:lstStyle/>
        <a:p>
          <a:r>
            <a:rPr lang="en-GB" altLang="en-US" sz="1600" dirty="0" smtClean="0">
              <a:latin typeface="+mj-lt"/>
              <a:ea typeface="ＭＳ Ｐゴシック" panose="020B0600070205080204" pitchFamily="34" charset="-128"/>
            </a:rPr>
            <a:t>Bringing patients’ preferences </a:t>
          </a:r>
          <a:r>
            <a:rPr lang="en-GB" sz="1600" dirty="0" smtClean="0">
              <a:latin typeface="+mj-lt"/>
            </a:rPr>
            <a:t>into scientific discussions</a:t>
          </a:r>
          <a:endParaRPr lang="en-GB" sz="1600" dirty="0">
            <a:latin typeface="+mj-lt"/>
          </a:endParaRPr>
        </a:p>
      </dgm:t>
    </dgm:pt>
    <dgm:pt modelId="{48D0D6FB-C580-450B-9F01-449F40864702}" type="parTrans" cxnId="{25671233-4ACC-4AB5-A3A2-E59BC55E3B35}">
      <dgm:prSet/>
      <dgm:spPr/>
      <dgm:t>
        <a:bodyPr/>
        <a:lstStyle/>
        <a:p>
          <a:endParaRPr lang="en-GB">
            <a:latin typeface="+mj-lt"/>
          </a:endParaRPr>
        </a:p>
      </dgm:t>
    </dgm:pt>
    <dgm:pt modelId="{23F459B6-63A9-4892-80F4-B0D163F5C06E}" type="sibTrans" cxnId="{25671233-4ACC-4AB5-A3A2-E59BC55E3B35}">
      <dgm:prSet/>
      <dgm:spPr/>
      <dgm:t>
        <a:bodyPr/>
        <a:lstStyle/>
        <a:p>
          <a:endParaRPr lang="en-GB">
            <a:latin typeface="+mj-lt"/>
          </a:endParaRPr>
        </a:p>
      </dgm:t>
    </dgm:pt>
    <dgm:pt modelId="{DEA5BD1A-0AA6-4477-9351-FAB25E862B7F}">
      <dgm:prSet custT="1"/>
      <dgm:spPr/>
      <dgm:t>
        <a:bodyPr/>
        <a:lstStyle/>
        <a:p>
          <a:r>
            <a:rPr lang="en-GB" altLang="en-US" sz="1600" dirty="0" smtClean="0">
              <a:latin typeface="+mj-lt"/>
              <a:ea typeface="Heiti SC Light" charset="-122"/>
              <a:cs typeface="Arial" pitchFamily="34" charset="0"/>
              <a:sym typeface="Calibri" pitchFamily="34" charset="0"/>
            </a:rPr>
            <a:t>Ensuring comprehensive, tailored training and support</a:t>
          </a:r>
          <a:endParaRPr lang="en-GB" altLang="en-US" sz="1600" dirty="0">
            <a:latin typeface="+mj-lt"/>
            <a:ea typeface="Heiti SC Light" charset="-122"/>
            <a:cs typeface="Arial" pitchFamily="34" charset="0"/>
            <a:sym typeface="Calibri" pitchFamily="34" charset="0"/>
          </a:endParaRPr>
        </a:p>
      </dgm:t>
    </dgm:pt>
    <dgm:pt modelId="{FFDC797C-9724-448E-A17C-9696F19A7E4A}" type="parTrans" cxnId="{40978706-3046-43E4-A8C9-D8ECCAC6B666}">
      <dgm:prSet/>
      <dgm:spPr/>
      <dgm:t>
        <a:bodyPr/>
        <a:lstStyle/>
        <a:p>
          <a:endParaRPr lang="en-GB">
            <a:latin typeface="+mj-lt"/>
          </a:endParaRPr>
        </a:p>
      </dgm:t>
    </dgm:pt>
    <dgm:pt modelId="{479236CD-02D2-4E7D-A470-76C8B9D96E93}" type="sibTrans" cxnId="{40978706-3046-43E4-A8C9-D8ECCAC6B666}">
      <dgm:prSet/>
      <dgm:spPr/>
      <dgm:t>
        <a:bodyPr/>
        <a:lstStyle/>
        <a:p>
          <a:endParaRPr lang="en-GB">
            <a:latin typeface="+mj-lt"/>
          </a:endParaRPr>
        </a:p>
      </dgm:t>
    </dgm:pt>
    <dgm:pt modelId="{AE7EE73F-6378-4922-9A6B-D476847DECC8}">
      <dgm:prSet custT="1"/>
      <dgm:spPr/>
      <dgm:t>
        <a:bodyPr/>
        <a:lstStyle/>
        <a:p>
          <a:r>
            <a:rPr lang="en-GB" altLang="en-US" sz="1600" dirty="0" smtClean="0">
              <a:latin typeface="+mj-lt"/>
              <a:ea typeface="Heiti SC Light" charset="-122"/>
              <a:cs typeface="Arial" pitchFamily="34" charset="0"/>
              <a:sym typeface="Calibri" pitchFamily="34" charset="0"/>
            </a:rPr>
            <a:t>Providing a clear definition of patients role in the different activities </a:t>
          </a:r>
        </a:p>
      </dgm:t>
    </dgm:pt>
    <dgm:pt modelId="{4C87551F-FD71-47A3-88A4-FAF307A5CC8E}" type="parTrans" cxnId="{2CBEABE9-0F5C-4949-9545-538EC95785F1}">
      <dgm:prSet/>
      <dgm:spPr/>
      <dgm:t>
        <a:bodyPr/>
        <a:lstStyle/>
        <a:p>
          <a:endParaRPr lang="en-GB">
            <a:latin typeface="+mj-lt"/>
          </a:endParaRPr>
        </a:p>
      </dgm:t>
    </dgm:pt>
    <dgm:pt modelId="{D3D02E3B-9ADD-4D50-8274-99019607C683}" type="sibTrans" cxnId="{2CBEABE9-0F5C-4949-9545-538EC95785F1}">
      <dgm:prSet/>
      <dgm:spPr/>
      <dgm:t>
        <a:bodyPr/>
        <a:lstStyle/>
        <a:p>
          <a:endParaRPr lang="en-GB">
            <a:latin typeface="+mj-lt"/>
          </a:endParaRPr>
        </a:p>
      </dgm:t>
    </dgm:pt>
    <dgm:pt modelId="{0B7F9A5B-0EBA-4C00-B550-BB343A4F4499}">
      <dgm:prSet custT="1"/>
      <dgm:spPr/>
      <dgm:t>
        <a:bodyPr/>
        <a:lstStyle/>
        <a:p>
          <a:r>
            <a:rPr lang="en-GB" altLang="en-US" sz="1600" dirty="0" smtClean="0">
              <a:latin typeface="+mj-lt"/>
              <a:ea typeface="Heiti SC Light" charset="-122"/>
              <a:cs typeface="Arial" pitchFamily="34" charset="0"/>
              <a:sym typeface="Calibri" pitchFamily="34" charset="0"/>
            </a:rPr>
            <a:t>Managing potential conflicts of interest</a:t>
          </a:r>
          <a:endParaRPr lang="en-GB" altLang="en-US" sz="1600" dirty="0">
            <a:latin typeface="+mj-lt"/>
            <a:ea typeface="Heiti SC Light" charset="-122"/>
            <a:cs typeface="Arial" pitchFamily="34" charset="0"/>
            <a:sym typeface="Calibri" pitchFamily="34" charset="0"/>
          </a:endParaRPr>
        </a:p>
      </dgm:t>
    </dgm:pt>
    <dgm:pt modelId="{ED96E124-40E3-4B8A-B790-AEB01FD565BF}" type="parTrans" cxnId="{9468EEB5-DE03-43A8-AB13-2CA232E4A487}">
      <dgm:prSet/>
      <dgm:spPr/>
      <dgm:t>
        <a:bodyPr/>
        <a:lstStyle/>
        <a:p>
          <a:endParaRPr lang="en-GB">
            <a:latin typeface="+mj-lt"/>
          </a:endParaRPr>
        </a:p>
      </dgm:t>
    </dgm:pt>
    <dgm:pt modelId="{0DB10BE9-DA79-4504-B5EF-AFB7F9E1ED6A}" type="sibTrans" cxnId="{9468EEB5-DE03-43A8-AB13-2CA232E4A487}">
      <dgm:prSet/>
      <dgm:spPr/>
      <dgm:t>
        <a:bodyPr/>
        <a:lstStyle/>
        <a:p>
          <a:endParaRPr lang="en-GB">
            <a:latin typeface="+mj-lt"/>
          </a:endParaRPr>
        </a:p>
      </dgm:t>
    </dgm:pt>
    <dgm:pt modelId="{033A21B3-E3BE-40A3-AEAE-C627A2E989C0}">
      <dgm:prSet custT="1"/>
      <dgm:spPr/>
      <dgm:t>
        <a:bodyPr/>
        <a:lstStyle/>
        <a:p>
          <a:r>
            <a:rPr lang="en-GB" altLang="en-US" sz="1600" dirty="0" smtClean="0">
              <a:latin typeface="+mj-lt"/>
              <a:ea typeface="Heiti SC Light" charset="-122"/>
              <a:cs typeface="Arial" pitchFamily="34" charset="0"/>
              <a:sym typeface="Calibri" pitchFamily="34" charset="0"/>
            </a:rPr>
            <a:t>Representation</a:t>
          </a:r>
        </a:p>
      </dgm:t>
    </dgm:pt>
    <dgm:pt modelId="{9E2C8C42-9C53-4A25-9352-06FD507B9F8C}" type="parTrans" cxnId="{5BBC2E4F-713B-48B6-94DB-CA4D7947ED36}">
      <dgm:prSet/>
      <dgm:spPr/>
      <dgm:t>
        <a:bodyPr/>
        <a:lstStyle/>
        <a:p>
          <a:endParaRPr lang="en-GB">
            <a:latin typeface="+mj-lt"/>
          </a:endParaRPr>
        </a:p>
      </dgm:t>
    </dgm:pt>
    <dgm:pt modelId="{986DEB03-3FF9-4009-95AA-3D75E01537D2}" type="sibTrans" cxnId="{5BBC2E4F-713B-48B6-94DB-CA4D7947ED36}">
      <dgm:prSet/>
      <dgm:spPr/>
      <dgm:t>
        <a:bodyPr/>
        <a:lstStyle/>
        <a:p>
          <a:endParaRPr lang="en-GB">
            <a:latin typeface="+mj-lt"/>
          </a:endParaRPr>
        </a:p>
      </dgm:t>
    </dgm:pt>
    <dgm:pt modelId="{F02CD976-B97A-49C9-A94C-CAFA0A9D8881}">
      <dgm:prSet custT="1"/>
      <dgm:spPr/>
      <dgm:t>
        <a:bodyPr/>
        <a:lstStyle/>
        <a:p>
          <a:r>
            <a:rPr lang="en-GB" sz="1600" dirty="0" smtClean="0">
              <a:latin typeface="+mj-lt"/>
            </a:rPr>
            <a:t>Documents overload</a:t>
          </a:r>
          <a:endParaRPr lang="en-GB" altLang="en-US" sz="1600" dirty="0" smtClean="0">
            <a:latin typeface="+mj-lt"/>
            <a:ea typeface="Heiti SC Light" charset="-122"/>
            <a:cs typeface="Arial" pitchFamily="34" charset="0"/>
            <a:sym typeface="Calibri" pitchFamily="34" charset="0"/>
          </a:endParaRPr>
        </a:p>
      </dgm:t>
    </dgm:pt>
    <dgm:pt modelId="{13E62B5E-5AF2-4D75-9191-7BAF660D2386}" type="parTrans" cxnId="{C8370FD3-C92D-4321-8D84-39D7C59717B7}">
      <dgm:prSet/>
      <dgm:spPr/>
      <dgm:t>
        <a:bodyPr/>
        <a:lstStyle/>
        <a:p>
          <a:endParaRPr lang="en-GB">
            <a:latin typeface="+mj-lt"/>
          </a:endParaRPr>
        </a:p>
      </dgm:t>
    </dgm:pt>
    <dgm:pt modelId="{66C50461-CA69-4F64-B5EF-040AA6205439}" type="sibTrans" cxnId="{C8370FD3-C92D-4321-8D84-39D7C59717B7}">
      <dgm:prSet/>
      <dgm:spPr/>
      <dgm:t>
        <a:bodyPr/>
        <a:lstStyle/>
        <a:p>
          <a:endParaRPr lang="en-GB">
            <a:latin typeface="+mj-lt"/>
          </a:endParaRPr>
        </a:p>
      </dgm:t>
    </dgm:pt>
    <dgm:pt modelId="{4C819387-5531-4EF5-826C-049DB9BBE180}">
      <dgm:prSet custT="1"/>
      <dgm:spPr/>
      <dgm:t>
        <a:bodyPr/>
        <a:lstStyle/>
        <a:p>
          <a:r>
            <a:rPr lang="en-GB" sz="1600" dirty="0" smtClean="0">
              <a:latin typeface="+mj-lt"/>
            </a:rPr>
            <a:t>Too technical?</a:t>
          </a:r>
        </a:p>
        <a:p>
          <a:endParaRPr lang="en-GB" altLang="en-US" sz="1600" dirty="0" smtClean="0">
            <a:latin typeface="+mj-lt"/>
            <a:ea typeface="Heiti SC Light" charset="-122"/>
            <a:cs typeface="Arial" pitchFamily="34" charset="0"/>
            <a:sym typeface="Calibri" pitchFamily="34" charset="0"/>
          </a:endParaRPr>
        </a:p>
      </dgm:t>
    </dgm:pt>
    <dgm:pt modelId="{0512F564-9601-420D-9986-C74EC0F38E50}" type="parTrans" cxnId="{D9614B2B-D24E-4EC8-B526-CFD0D4797BF3}">
      <dgm:prSet/>
      <dgm:spPr/>
      <dgm:t>
        <a:bodyPr/>
        <a:lstStyle/>
        <a:p>
          <a:endParaRPr lang="en-GB">
            <a:latin typeface="+mj-lt"/>
          </a:endParaRPr>
        </a:p>
      </dgm:t>
    </dgm:pt>
    <dgm:pt modelId="{2EA88C0C-44FB-4C64-B1E6-DD50EAA22562}" type="sibTrans" cxnId="{D9614B2B-D24E-4EC8-B526-CFD0D4797BF3}">
      <dgm:prSet/>
      <dgm:spPr/>
      <dgm:t>
        <a:bodyPr/>
        <a:lstStyle/>
        <a:p>
          <a:endParaRPr lang="en-GB">
            <a:latin typeface="+mj-lt"/>
          </a:endParaRPr>
        </a:p>
      </dgm:t>
    </dgm:pt>
    <dgm:pt modelId="{E682566C-D7D1-468F-BCF7-70E42753ACBD}">
      <dgm:prSet custT="1"/>
      <dgm:spPr/>
      <dgm:t>
        <a:bodyPr/>
        <a:lstStyle/>
        <a:p>
          <a:r>
            <a:rPr lang="en-GB" sz="1600" dirty="0" smtClean="0">
              <a:latin typeface="+mj-lt"/>
            </a:rPr>
            <a:t>Strict deadlines</a:t>
          </a:r>
          <a:endParaRPr lang="en-GB" altLang="en-US" sz="1600" dirty="0" smtClean="0">
            <a:latin typeface="+mj-lt"/>
            <a:ea typeface="Heiti SC Light" charset="-122"/>
            <a:cs typeface="Arial" pitchFamily="34" charset="0"/>
            <a:sym typeface="Calibri" pitchFamily="34" charset="0"/>
          </a:endParaRPr>
        </a:p>
      </dgm:t>
    </dgm:pt>
    <dgm:pt modelId="{D41A1B53-4AE7-4B5D-82A7-6133FC5332EE}" type="parTrans" cxnId="{87BA6D96-1C30-46E0-A71A-B6DF83852190}">
      <dgm:prSet/>
      <dgm:spPr/>
      <dgm:t>
        <a:bodyPr/>
        <a:lstStyle/>
        <a:p>
          <a:endParaRPr lang="en-GB">
            <a:latin typeface="+mj-lt"/>
          </a:endParaRPr>
        </a:p>
      </dgm:t>
    </dgm:pt>
    <dgm:pt modelId="{74201914-6E0C-422C-80B8-CE245E312E38}" type="sibTrans" cxnId="{87BA6D96-1C30-46E0-A71A-B6DF83852190}">
      <dgm:prSet/>
      <dgm:spPr/>
      <dgm:t>
        <a:bodyPr/>
        <a:lstStyle/>
        <a:p>
          <a:endParaRPr lang="en-GB">
            <a:latin typeface="+mj-lt"/>
          </a:endParaRPr>
        </a:p>
      </dgm:t>
    </dgm:pt>
    <dgm:pt modelId="{4F842058-BEDB-4899-9E22-DB0354005B9A}" type="pres">
      <dgm:prSet presAssocID="{BF863D71-78A5-4550-B418-FA4E4CCB9D9F}" presName="diagram" presStyleCnt="0">
        <dgm:presLayoutVars>
          <dgm:dir/>
          <dgm:animLvl val="lvl"/>
          <dgm:resizeHandles val="exact"/>
        </dgm:presLayoutVars>
      </dgm:prSet>
      <dgm:spPr/>
    </dgm:pt>
    <dgm:pt modelId="{05F1BEC2-3E1E-4357-8E00-3BDD6DFA613A}" type="pres">
      <dgm:prSet presAssocID="{980CD826-B628-4943-9E03-F30E373ADABF}" presName="compNode" presStyleCnt="0"/>
      <dgm:spPr/>
    </dgm:pt>
    <dgm:pt modelId="{5090C2AE-B642-4A66-95F4-085105617525}" type="pres">
      <dgm:prSet presAssocID="{980CD826-B628-4943-9E03-F30E373ADABF}" presName="childRect" presStyleLbl="bgAcc1" presStyleIdx="0" presStyleCnt="2">
        <dgm:presLayoutVars>
          <dgm:bulletEnabled val="1"/>
        </dgm:presLayoutVars>
      </dgm:prSet>
      <dgm:spPr/>
      <dgm:t>
        <a:bodyPr/>
        <a:lstStyle/>
        <a:p>
          <a:endParaRPr lang="en-GB"/>
        </a:p>
      </dgm:t>
    </dgm:pt>
    <dgm:pt modelId="{30F99CDD-DBCB-4C73-A9A3-C8189DF87BD4}" type="pres">
      <dgm:prSet presAssocID="{980CD826-B628-4943-9E03-F30E373ADABF}" presName="parentText" presStyleLbl="node1" presStyleIdx="0" presStyleCnt="0">
        <dgm:presLayoutVars>
          <dgm:chMax val="0"/>
          <dgm:bulletEnabled val="1"/>
        </dgm:presLayoutVars>
      </dgm:prSet>
      <dgm:spPr/>
      <dgm:t>
        <a:bodyPr/>
        <a:lstStyle/>
        <a:p>
          <a:endParaRPr lang="en-GB"/>
        </a:p>
      </dgm:t>
    </dgm:pt>
    <dgm:pt modelId="{1631C2C6-BF05-46E4-A0AA-5F2DD589862D}" type="pres">
      <dgm:prSet presAssocID="{980CD826-B628-4943-9E03-F30E373ADABF}" presName="parentRect" presStyleLbl="alignNode1" presStyleIdx="0" presStyleCnt="2"/>
      <dgm:spPr/>
      <dgm:t>
        <a:bodyPr/>
        <a:lstStyle/>
        <a:p>
          <a:endParaRPr lang="en-GB"/>
        </a:p>
      </dgm:t>
    </dgm:pt>
    <dgm:pt modelId="{FCE60A16-153E-4376-8023-CEF05E3043EF}" type="pres">
      <dgm:prSet presAssocID="{980CD826-B628-4943-9E03-F30E373ADABF}"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57FE2560-9669-4351-AA01-8631AEE42337}" type="pres">
      <dgm:prSet presAssocID="{3F97363D-9E2A-4A0E-A4B5-8C98F70C604C}" presName="sibTrans" presStyleLbl="sibTrans2D1" presStyleIdx="0" presStyleCnt="0"/>
      <dgm:spPr/>
      <dgm:t>
        <a:bodyPr/>
        <a:lstStyle/>
        <a:p>
          <a:endParaRPr lang="en-GB"/>
        </a:p>
      </dgm:t>
    </dgm:pt>
    <dgm:pt modelId="{40D4C9A7-E6F0-45FB-B09B-A3A994339B6D}" type="pres">
      <dgm:prSet presAssocID="{F27080CC-803B-4AFA-8369-49FE16E9F46F}" presName="compNode" presStyleCnt="0"/>
      <dgm:spPr/>
    </dgm:pt>
    <dgm:pt modelId="{BDAAA322-DA61-4C56-ACA8-4764D001881E}" type="pres">
      <dgm:prSet presAssocID="{F27080CC-803B-4AFA-8369-49FE16E9F46F}" presName="childRect" presStyleLbl="bgAcc1" presStyleIdx="1" presStyleCnt="2">
        <dgm:presLayoutVars>
          <dgm:bulletEnabled val="1"/>
        </dgm:presLayoutVars>
      </dgm:prSet>
      <dgm:spPr/>
      <dgm:t>
        <a:bodyPr/>
        <a:lstStyle/>
        <a:p>
          <a:endParaRPr lang="en-GB"/>
        </a:p>
      </dgm:t>
    </dgm:pt>
    <dgm:pt modelId="{219D915A-DD05-43E2-8833-83453A9669AB}" type="pres">
      <dgm:prSet presAssocID="{F27080CC-803B-4AFA-8369-49FE16E9F46F}" presName="parentText" presStyleLbl="node1" presStyleIdx="0" presStyleCnt="0">
        <dgm:presLayoutVars>
          <dgm:chMax val="0"/>
          <dgm:bulletEnabled val="1"/>
        </dgm:presLayoutVars>
      </dgm:prSet>
      <dgm:spPr/>
      <dgm:t>
        <a:bodyPr/>
        <a:lstStyle/>
        <a:p>
          <a:endParaRPr lang="en-GB"/>
        </a:p>
      </dgm:t>
    </dgm:pt>
    <dgm:pt modelId="{2EEE5504-C3FE-4C9B-B16C-57B1060DB997}" type="pres">
      <dgm:prSet presAssocID="{F27080CC-803B-4AFA-8369-49FE16E9F46F}" presName="parentRect" presStyleLbl="alignNode1" presStyleIdx="1" presStyleCnt="2"/>
      <dgm:spPr/>
      <dgm:t>
        <a:bodyPr/>
        <a:lstStyle/>
        <a:p>
          <a:endParaRPr lang="en-GB"/>
        </a:p>
      </dgm:t>
    </dgm:pt>
    <dgm:pt modelId="{A99E1467-9ADD-4C41-AC8E-9FF294F6FF49}" type="pres">
      <dgm:prSet presAssocID="{F27080CC-803B-4AFA-8369-49FE16E9F46F}"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Lst>
  <dgm:cxnLst>
    <dgm:cxn modelId="{F70FA891-8B0A-4CA7-AB55-8694AC471709}" type="presOf" srcId="{F27080CC-803B-4AFA-8369-49FE16E9F46F}" destId="{219D915A-DD05-43E2-8833-83453A9669AB}" srcOrd="0" destOrd="0" presId="urn:microsoft.com/office/officeart/2005/8/layout/bList2"/>
    <dgm:cxn modelId="{40978706-3046-43E4-A8C9-D8ECCAC6B666}" srcId="{F27080CC-803B-4AFA-8369-49FE16E9F46F}" destId="{DEA5BD1A-0AA6-4477-9351-FAB25E862B7F}" srcOrd="1" destOrd="0" parTransId="{FFDC797C-9724-448E-A17C-9696F19A7E4A}" sibTransId="{479236CD-02D2-4E7D-A470-76C8B9D96E93}"/>
    <dgm:cxn modelId="{22AC061B-ECAF-4088-BE89-390787E82CAA}" type="presOf" srcId="{BF863D71-78A5-4550-B418-FA4E4CCB9D9F}" destId="{4F842058-BEDB-4899-9E22-DB0354005B9A}" srcOrd="0" destOrd="0" presId="urn:microsoft.com/office/officeart/2005/8/layout/bList2"/>
    <dgm:cxn modelId="{25671233-4ACC-4AB5-A3A2-E59BC55E3B35}" srcId="{980CD826-B628-4943-9E03-F30E373ADABF}" destId="{2CE14E7A-F1B7-46DA-B600-F339E2D443C4}" srcOrd="1" destOrd="0" parTransId="{48D0D6FB-C580-450B-9F01-449F40864702}" sibTransId="{23F459B6-63A9-4892-80F4-B0D163F5C06E}"/>
    <dgm:cxn modelId="{6AAB0381-F3D6-472A-BEA4-C035A3A21A2B}" type="presOf" srcId="{033A21B3-E3BE-40A3-AEAE-C627A2E989C0}" destId="{BDAAA322-DA61-4C56-ACA8-4764D001881E}" srcOrd="0" destOrd="4" presId="urn:microsoft.com/office/officeart/2005/8/layout/bList2"/>
    <dgm:cxn modelId="{90FB34D6-D0E6-4DF1-BD38-113C55B46509}" srcId="{F27080CC-803B-4AFA-8369-49FE16E9F46F}" destId="{3339EA7F-5489-4CA8-B37D-9E901439E307}" srcOrd="0" destOrd="0" parTransId="{EB019AA5-1E05-4506-A2C0-F8320AFA51A6}" sibTransId="{4CCE9843-EE77-4618-B6B0-0E564F89A405}"/>
    <dgm:cxn modelId="{C8370FD3-C92D-4321-8D84-39D7C59717B7}" srcId="{F27080CC-803B-4AFA-8369-49FE16E9F46F}" destId="{F02CD976-B97A-49C9-A94C-CAFA0A9D8881}" srcOrd="5" destOrd="0" parTransId="{13E62B5E-5AF2-4D75-9191-7BAF660D2386}" sibTransId="{66C50461-CA69-4F64-B5EF-040AA6205439}"/>
    <dgm:cxn modelId="{D9614B2B-D24E-4EC8-B526-CFD0D4797BF3}" srcId="{F27080CC-803B-4AFA-8369-49FE16E9F46F}" destId="{4C819387-5531-4EF5-826C-049DB9BBE180}" srcOrd="7" destOrd="0" parTransId="{0512F564-9601-420D-9986-C74EC0F38E50}" sibTransId="{2EA88C0C-44FB-4C64-B1E6-DD50EAA22562}"/>
    <dgm:cxn modelId="{8DB94C4B-ABCC-4123-8FF7-7BAEDC1F2F04}" srcId="{BF863D71-78A5-4550-B418-FA4E4CCB9D9F}" destId="{F27080CC-803B-4AFA-8369-49FE16E9F46F}" srcOrd="1" destOrd="0" parTransId="{AAADA484-F215-42D5-BA1F-E6BAB98A964E}" sibTransId="{12E1362F-6BE1-4A0D-806A-780BB1C85611}"/>
    <dgm:cxn modelId="{2A271896-F2F9-4B7C-81F8-4A7C6BC6AB0E}" type="presOf" srcId="{3339EA7F-5489-4CA8-B37D-9E901439E307}" destId="{BDAAA322-DA61-4C56-ACA8-4764D001881E}" srcOrd="0" destOrd="0" presId="urn:microsoft.com/office/officeart/2005/8/layout/bList2"/>
    <dgm:cxn modelId="{5BBC2E4F-713B-48B6-94DB-CA4D7947ED36}" srcId="{F27080CC-803B-4AFA-8369-49FE16E9F46F}" destId="{033A21B3-E3BE-40A3-AEAE-C627A2E989C0}" srcOrd="4" destOrd="0" parTransId="{9E2C8C42-9C53-4A25-9352-06FD507B9F8C}" sibTransId="{986DEB03-3FF9-4009-95AA-3D75E01537D2}"/>
    <dgm:cxn modelId="{74611AAE-7FEA-4976-BCA8-2439639E2FB7}" type="presOf" srcId="{5DF57734-CEF1-4159-B57E-5AC7B63392ED}" destId="{5090C2AE-B642-4A66-95F4-085105617525}" srcOrd="0" destOrd="0" presId="urn:microsoft.com/office/officeart/2005/8/layout/bList2"/>
    <dgm:cxn modelId="{9468EEB5-DE03-43A8-AB13-2CA232E4A487}" srcId="{F27080CC-803B-4AFA-8369-49FE16E9F46F}" destId="{0B7F9A5B-0EBA-4C00-B550-BB343A4F4499}" srcOrd="3" destOrd="0" parTransId="{ED96E124-40E3-4B8A-B790-AEB01FD565BF}" sibTransId="{0DB10BE9-DA79-4504-B5EF-AFB7F9E1ED6A}"/>
    <dgm:cxn modelId="{DFF2F9D2-74D1-4466-8B26-58CF42EBA978}" type="presOf" srcId="{DEA5BD1A-0AA6-4477-9351-FAB25E862B7F}" destId="{BDAAA322-DA61-4C56-ACA8-4764D001881E}" srcOrd="0" destOrd="1" presId="urn:microsoft.com/office/officeart/2005/8/layout/bList2"/>
    <dgm:cxn modelId="{7ABE12B5-0C49-46E4-A7C6-9C3418AEF920}" srcId="{980CD826-B628-4943-9E03-F30E373ADABF}" destId="{1FA49604-5785-4366-B219-9BF0E614ADF3}" srcOrd="3" destOrd="0" parTransId="{7A6D6714-D3BE-44CF-848B-FED1A2A5AC66}" sibTransId="{6422D765-D927-480B-BDEC-C25662FA99C4}"/>
    <dgm:cxn modelId="{9C024CA1-552B-47DD-B604-BA8D2E96CC76}" type="presOf" srcId="{980CD826-B628-4943-9E03-F30E373ADABF}" destId="{30F99CDD-DBCB-4C73-A9A3-C8189DF87BD4}" srcOrd="0" destOrd="0" presId="urn:microsoft.com/office/officeart/2005/8/layout/bList2"/>
    <dgm:cxn modelId="{0F9A82AC-D406-483F-8980-3BC302821706}" type="presOf" srcId="{AE7EE73F-6378-4922-9A6B-D476847DECC8}" destId="{BDAAA322-DA61-4C56-ACA8-4764D001881E}" srcOrd="0" destOrd="2" presId="urn:microsoft.com/office/officeart/2005/8/layout/bList2"/>
    <dgm:cxn modelId="{E67BE08E-7206-42B0-AFCA-B05D138F6165}" type="presOf" srcId="{4C819387-5531-4EF5-826C-049DB9BBE180}" destId="{BDAAA322-DA61-4C56-ACA8-4764D001881E}" srcOrd="0" destOrd="7" presId="urn:microsoft.com/office/officeart/2005/8/layout/bList2"/>
    <dgm:cxn modelId="{4211A6AC-4CAC-473C-981E-C1EBA769DB92}" type="presOf" srcId="{F02CD976-B97A-49C9-A94C-CAFA0A9D8881}" destId="{BDAAA322-DA61-4C56-ACA8-4764D001881E}" srcOrd="0" destOrd="5" presId="urn:microsoft.com/office/officeart/2005/8/layout/bList2"/>
    <dgm:cxn modelId="{9936D8DB-EFF0-4934-9C68-D59890B4C007}" srcId="{980CD826-B628-4943-9E03-F30E373ADABF}" destId="{5DF57734-CEF1-4159-B57E-5AC7B63392ED}" srcOrd="0" destOrd="0" parTransId="{99CE6703-10A1-40F3-A9CE-691135E18146}" sibTransId="{9FFD666D-B551-42CA-A92C-03E3E772E9B1}"/>
    <dgm:cxn modelId="{A4A3F917-60BD-433A-805A-6314312D6C2A}" type="presOf" srcId="{14E8D198-07A3-417A-94FE-C43FB9FD619F}" destId="{5090C2AE-B642-4A66-95F4-085105617525}" srcOrd="0" destOrd="2" presId="urn:microsoft.com/office/officeart/2005/8/layout/bList2"/>
    <dgm:cxn modelId="{87BA6D96-1C30-46E0-A71A-B6DF83852190}" srcId="{F27080CC-803B-4AFA-8369-49FE16E9F46F}" destId="{E682566C-D7D1-468F-BCF7-70E42753ACBD}" srcOrd="6" destOrd="0" parTransId="{D41A1B53-4AE7-4B5D-82A7-6133FC5332EE}" sibTransId="{74201914-6E0C-422C-80B8-CE245E312E38}"/>
    <dgm:cxn modelId="{D424DAD2-CD05-4269-8B26-8F1DDE5D6A12}" type="presOf" srcId="{E682566C-D7D1-468F-BCF7-70E42753ACBD}" destId="{BDAAA322-DA61-4C56-ACA8-4764D001881E}" srcOrd="0" destOrd="6" presId="urn:microsoft.com/office/officeart/2005/8/layout/bList2"/>
    <dgm:cxn modelId="{C1CD576F-4199-482B-ADD1-26887E26891D}" srcId="{BF863D71-78A5-4550-B418-FA4E4CCB9D9F}" destId="{980CD826-B628-4943-9E03-F30E373ADABF}" srcOrd="0" destOrd="0" parTransId="{42383628-3ED1-4E7C-827B-F5F0E231CB7D}" sibTransId="{3F97363D-9E2A-4A0E-A4B5-8C98F70C604C}"/>
    <dgm:cxn modelId="{CD3131F1-B8F9-44C9-9383-06CB0D77532B}" type="presOf" srcId="{1FA49604-5785-4366-B219-9BF0E614ADF3}" destId="{5090C2AE-B642-4A66-95F4-085105617525}" srcOrd="0" destOrd="3" presId="urn:microsoft.com/office/officeart/2005/8/layout/bList2"/>
    <dgm:cxn modelId="{EDB24111-24CB-4C42-8C11-7398AEDDAD79}" type="presOf" srcId="{3F97363D-9E2A-4A0E-A4B5-8C98F70C604C}" destId="{57FE2560-9669-4351-AA01-8631AEE42337}" srcOrd="0" destOrd="0" presId="urn:microsoft.com/office/officeart/2005/8/layout/bList2"/>
    <dgm:cxn modelId="{B6BA4D80-040C-4899-B4CB-CD8DE4E3CFB4}" srcId="{980CD826-B628-4943-9E03-F30E373ADABF}" destId="{14E8D198-07A3-417A-94FE-C43FB9FD619F}" srcOrd="2" destOrd="0" parTransId="{4E1B53CC-7DA5-4046-9721-EE2500B3525E}" sibTransId="{F211CDFF-8544-4A40-9987-3CC99460A1E8}"/>
    <dgm:cxn modelId="{AB75AFA9-8B5C-4D3F-AF0A-41380131CC4F}" type="presOf" srcId="{2CE14E7A-F1B7-46DA-B600-F339E2D443C4}" destId="{5090C2AE-B642-4A66-95F4-085105617525}" srcOrd="0" destOrd="1" presId="urn:microsoft.com/office/officeart/2005/8/layout/bList2"/>
    <dgm:cxn modelId="{70384449-7C2E-4AA2-AD2C-DB9B3CC65898}" type="presOf" srcId="{F27080CC-803B-4AFA-8369-49FE16E9F46F}" destId="{2EEE5504-C3FE-4C9B-B16C-57B1060DB997}" srcOrd="1" destOrd="0" presId="urn:microsoft.com/office/officeart/2005/8/layout/bList2"/>
    <dgm:cxn modelId="{F60A9DDA-99CD-4C23-9398-5C3C5D1AD4B4}" type="presOf" srcId="{980CD826-B628-4943-9E03-F30E373ADABF}" destId="{1631C2C6-BF05-46E4-A0AA-5F2DD589862D}" srcOrd="1" destOrd="0" presId="urn:microsoft.com/office/officeart/2005/8/layout/bList2"/>
    <dgm:cxn modelId="{B39AAA4F-0013-4616-A84A-0246374B9644}" type="presOf" srcId="{0B7F9A5B-0EBA-4C00-B550-BB343A4F4499}" destId="{BDAAA322-DA61-4C56-ACA8-4764D001881E}" srcOrd="0" destOrd="3" presId="urn:microsoft.com/office/officeart/2005/8/layout/bList2"/>
    <dgm:cxn modelId="{2CBEABE9-0F5C-4949-9545-538EC95785F1}" srcId="{F27080CC-803B-4AFA-8369-49FE16E9F46F}" destId="{AE7EE73F-6378-4922-9A6B-D476847DECC8}" srcOrd="2" destOrd="0" parTransId="{4C87551F-FD71-47A3-88A4-FAF307A5CC8E}" sibTransId="{D3D02E3B-9ADD-4D50-8274-99019607C683}"/>
    <dgm:cxn modelId="{CA29D585-AACF-4770-9C83-4A38294D65E3}" type="presParOf" srcId="{4F842058-BEDB-4899-9E22-DB0354005B9A}" destId="{05F1BEC2-3E1E-4357-8E00-3BDD6DFA613A}" srcOrd="0" destOrd="0" presId="urn:microsoft.com/office/officeart/2005/8/layout/bList2"/>
    <dgm:cxn modelId="{30BEFF25-7339-4B3C-BEE5-2CE6402F5EE9}" type="presParOf" srcId="{05F1BEC2-3E1E-4357-8E00-3BDD6DFA613A}" destId="{5090C2AE-B642-4A66-95F4-085105617525}" srcOrd="0" destOrd="0" presId="urn:microsoft.com/office/officeart/2005/8/layout/bList2"/>
    <dgm:cxn modelId="{38CEED34-EE10-4A69-A2A3-AB9D7BF3AA11}" type="presParOf" srcId="{05F1BEC2-3E1E-4357-8E00-3BDD6DFA613A}" destId="{30F99CDD-DBCB-4C73-A9A3-C8189DF87BD4}" srcOrd="1" destOrd="0" presId="urn:microsoft.com/office/officeart/2005/8/layout/bList2"/>
    <dgm:cxn modelId="{AE8B210C-0F2D-4CEE-8CD2-BA91C877FE3B}" type="presParOf" srcId="{05F1BEC2-3E1E-4357-8E00-3BDD6DFA613A}" destId="{1631C2C6-BF05-46E4-A0AA-5F2DD589862D}" srcOrd="2" destOrd="0" presId="urn:microsoft.com/office/officeart/2005/8/layout/bList2"/>
    <dgm:cxn modelId="{B0BC62B0-C3D0-41CE-9A2F-DCFAA5922E27}" type="presParOf" srcId="{05F1BEC2-3E1E-4357-8E00-3BDD6DFA613A}" destId="{FCE60A16-153E-4376-8023-CEF05E3043EF}" srcOrd="3" destOrd="0" presId="urn:microsoft.com/office/officeart/2005/8/layout/bList2"/>
    <dgm:cxn modelId="{78D9CEBF-7F1B-42F5-A92C-E48D318B43CB}" type="presParOf" srcId="{4F842058-BEDB-4899-9E22-DB0354005B9A}" destId="{57FE2560-9669-4351-AA01-8631AEE42337}" srcOrd="1" destOrd="0" presId="urn:microsoft.com/office/officeart/2005/8/layout/bList2"/>
    <dgm:cxn modelId="{F475D502-2005-4295-85D7-8760B127759C}" type="presParOf" srcId="{4F842058-BEDB-4899-9E22-DB0354005B9A}" destId="{40D4C9A7-E6F0-45FB-B09B-A3A994339B6D}" srcOrd="2" destOrd="0" presId="urn:microsoft.com/office/officeart/2005/8/layout/bList2"/>
    <dgm:cxn modelId="{ECC079A5-AF68-4531-A42B-D98FCF94800C}" type="presParOf" srcId="{40D4C9A7-E6F0-45FB-B09B-A3A994339B6D}" destId="{BDAAA322-DA61-4C56-ACA8-4764D001881E}" srcOrd="0" destOrd="0" presId="urn:microsoft.com/office/officeart/2005/8/layout/bList2"/>
    <dgm:cxn modelId="{C2FCB6F4-A9EE-4885-8603-AFAFE33046C6}" type="presParOf" srcId="{40D4C9A7-E6F0-45FB-B09B-A3A994339B6D}" destId="{219D915A-DD05-43E2-8833-83453A9669AB}" srcOrd="1" destOrd="0" presId="urn:microsoft.com/office/officeart/2005/8/layout/bList2"/>
    <dgm:cxn modelId="{709D3606-23B8-4FFE-A6AE-8F2BCA150DAC}" type="presParOf" srcId="{40D4C9A7-E6F0-45FB-B09B-A3A994339B6D}" destId="{2EEE5504-C3FE-4C9B-B16C-57B1060DB997}" srcOrd="2" destOrd="0" presId="urn:microsoft.com/office/officeart/2005/8/layout/bList2"/>
    <dgm:cxn modelId="{B701F361-4F68-45FC-8F31-CE01B2237F97}" type="presParOf" srcId="{40D4C9A7-E6F0-45FB-B09B-A3A994339B6D}" destId="{A99E1467-9ADD-4C41-AC8E-9FF294F6FF49}"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31BA4-7BEE-4A2D-B231-63E2951DBE3E}">
      <dsp:nvSpPr>
        <dsp:cNvPr id="0" name=""/>
        <dsp:cNvSpPr/>
      </dsp:nvSpPr>
      <dsp:spPr>
        <a:xfrm>
          <a:off x="2578881" y="2568"/>
          <a:ext cx="1446237" cy="9400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Where?</a:t>
          </a:r>
          <a:endParaRPr lang="en-GB" sz="2800" kern="1200" dirty="0"/>
        </a:p>
      </dsp:txBody>
      <dsp:txXfrm>
        <a:off x="2624771" y="48458"/>
        <a:ext cx="1354457" cy="848274"/>
      </dsp:txXfrm>
    </dsp:sp>
    <dsp:sp modelId="{982AAE7B-C94F-44B5-A9A7-50310657B980}">
      <dsp:nvSpPr>
        <dsp:cNvPr id="0" name=""/>
        <dsp:cNvSpPr/>
      </dsp:nvSpPr>
      <dsp:spPr>
        <a:xfrm>
          <a:off x="1425022" y="472595"/>
          <a:ext cx="3753954" cy="3753954"/>
        </a:xfrm>
        <a:custGeom>
          <a:avLst/>
          <a:gdLst/>
          <a:ahLst/>
          <a:cxnLst/>
          <a:rect l="0" t="0" r="0" b="0"/>
          <a:pathLst>
            <a:path>
              <a:moveTo>
                <a:pt x="2610016" y="149060"/>
              </a:moveTo>
              <a:arcTo wR="1876977" hR="1876977" stAng="17579295" swAng="19599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364653-DA58-444B-9CCF-5A8F13E959B1}">
      <dsp:nvSpPr>
        <dsp:cNvPr id="0" name=""/>
        <dsp:cNvSpPr/>
      </dsp:nvSpPr>
      <dsp:spPr>
        <a:xfrm>
          <a:off x="4363992" y="1299527"/>
          <a:ext cx="1446237" cy="9400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What?</a:t>
          </a:r>
          <a:endParaRPr lang="en-GB" sz="2800" kern="1200" dirty="0"/>
        </a:p>
      </dsp:txBody>
      <dsp:txXfrm>
        <a:off x="4409882" y="1345417"/>
        <a:ext cx="1354457" cy="848274"/>
      </dsp:txXfrm>
    </dsp:sp>
    <dsp:sp modelId="{23D0487E-6D45-450F-A044-21232F555B29}">
      <dsp:nvSpPr>
        <dsp:cNvPr id="0" name=""/>
        <dsp:cNvSpPr/>
      </dsp:nvSpPr>
      <dsp:spPr>
        <a:xfrm>
          <a:off x="1425022" y="472595"/>
          <a:ext cx="3753954" cy="3753954"/>
        </a:xfrm>
        <a:custGeom>
          <a:avLst/>
          <a:gdLst/>
          <a:ahLst/>
          <a:cxnLst/>
          <a:rect l="0" t="0" r="0" b="0"/>
          <a:pathLst>
            <a:path>
              <a:moveTo>
                <a:pt x="3751394" y="1778978"/>
              </a:moveTo>
              <a:arcTo wR="1876977" hR="1876977" stAng="21420430" swAng="219511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B8450C-F90C-4E51-AB7B-0FFB308E8C74}">
      <dsp:nvSpPr>
        <dsp:cNvPr id="0" name=""/>
        <dsp:cNvSpPr/>
      </dsp:nvSpPr>
      <dsp:spPr>
        <a:xfrm>
          <a:off x="3682141" y="3398052"/>
          <a:ext cx="1446237" cy="9400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Why?</a:t>
          </a:r>
          <a:endParaRPr lang="en-GB" sz="2800" kern="1200" dirty="0"/>
        </a:p>
      </dsp:txBody>
      <dsp:txXfrm>
        <a:off x="3728031" y="3443942"/>
        <a:ext cx="1354457" cy="848274"/>
      </dsp:txXfrm>
    </dsp:sp>
    <dsp:sp modelId="{BC837788-8DC5-44E1-B981-1A09CC668B71}">
      <dsp:nvSpPr>
        <dsp:cNvPr id="0" name=""/>
        <dsp:cNvSpPr/>
      </dsp:nvSpPr>
      <dsp:spPr>
        <a:xfrm>
          <a:off x="1425022" y="472595"/>
          <a:ext cx="3753954" cy="3753954"/>
        </a:xfrm>
        <a:custGeom>
          <a:avLst/>
          <a:gdLst/>
          <a:ahLst/>
          <a:cxnLst/>
          <a:rect l="0" t="0" r="0" b="0"/>
          <a:pathLst>
            <a:path>
              <a:moveTo>
                <a:pt x="2249670" y="3716581"/>
              </a:moveTo>
              <a:arcTo wR="1876977" hR="1876977" stAng="4712834" swAng="137433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E8DF4F-D0B5-4CD6-990B-BA58F6B1B4EA}">
      <dsp:nvSpPr>
        <dsp:cNvPr id="0" name=""/>
        <dsp:cNvSpPr/>
      </dsp:nvSpPr>
      <dsp:spPr>
        <a:xfrm>
          <a:off x="1475621" y="3398052"/>
          <a:ext cx="1446237" cy="9400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When?</a:t>
          </a:r>
          <a:endParaRPr lang="en-GB" sz="2800" kern="1200" dirty="0"/>
        </a:p>
      </dsp:txBody>
      <dsp:txXfrm>
        <a:off x="1521511" y="3443942"/>
        <a:ext cx="1354457" cy="848274"/>
      </dsp:txXfrm>
    </dsp:sp>
    <dsp:sp modelId="{F6BC6537-5791-43E9-8617-9E1B98D1AD59}">
      <dsp:nvSpPr>
        <dsp:cNvPr id="0" name=""/>
        <dsp:cNvSpPr/>
      </dsp:nvSpPr>
      <dsp:spPr>
        <a:xfrm>
          <a:off x="1425022" y="472595"/>
          <a:ext cx="3753954" cy="3753954"/>
        </a:xfrm>
        <a:custGeom>
          <a:avLst/>
          <a:gdLst/>
          <a:ahLst/>
          <a:cxnLst/>
          <a:rect l="0" t="0" r="0" b="0"/>
          <a:pathLst>
            <a:path>
              <a:moveTo>
                <a:pt x="313465" y="2915473"/>
              </a:moveTo>
              <a:arcTo wR="1876977" hR="1876977" stAng="8784456" swAng="219511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908FD2-2839-4D8A-A0BF-D04296887F2D}">
      <dsp:nvSpPr>
        <dsp:cNvPr id="0" name=""/>
        <dsp:cNvSpPr/>
      </dsp:nvSpPr>
      <dsp:spPr>
        <a:xfrm>
          <a:off x="793769" y="1299527"/>
          <a:ext cx="1446237" cy="9400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Who?</a:t>
          </a:r>
          <a:endParaRPr lang="en-GB" sz="2800" kern="1200" dirty="0"/>
        </a:p>
      </dsp:txBody>
      <dsp:txXfrm>
        <a:off x="839659" y="1345417"/>
        <a:ext cx="1354457" cy="848274"/>
      </dsp:txXfrm>
    </dsp:sp>
    <dsp:sp modelId="{D7E674F5-721A-424F-A56F-3F9512A52CE1}">
      <dsp:nvSpPr>
        <dsp:cNvPr id="0" name=""/>
        <dsp:cNvSpPr/>
      </dsp:nvSpPr>
      <dsp:spPr>
        <a:xfrm>
          <a:off x="1425022" y="472595"/>
          <a:ext cx="3753954" cy="3753954"/>
        </a:xfrm>
        <a:custGeom>
          <a:avLst/>
          <a:gdLst/>
          <a:ahLst/>
          <a:cxnLst/>
          <a:rect l="0" t="0" r="0" b="0"/>
          <a:pathLst>
            <a:path>
              <a:moveTo>
                <a:pt x="327244" y="818028"/>
              </a:moveTo>
              <a:arcTo wR="1876977" hR="1876977" stAng="12860714" swAng="195999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AC7B8-1E56-4149-9181-2C714558375E}">
      <dsp:nvSpPr>
        <dsp:cNvPr id="0" name=""/>
        <dsp:cNvSpPr/>
      </dsp:nvSpPr>
      <dsp:spPr>
        <a:xfrm>
          <a:off x="-53178" y="0"/>
          <a:ext cx="6672047" cy="5239060"/>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kern="1200" dirty="0" smtClean="0"/>
            <a:t>Better</a:t>
          </a:r>
          <a:r>
            <a:rPr lang="en-GB" sz="2000" b="1" kern="1200" dirty="0" smtClean="0"/>
            <a:t> health outcomes</a:t>
          </a:r>
          <a:endParaRPr lang="en-GB" sz="2000" b="1" kern="1200" dirty="0"/>
        </a:p>
      </dsp:txBody>
      <dsp:txXfrm>
        <a:off x="2350093" y="261952"/>
        <a:ext cx="1865504" cy="785859"/>
      </dsp:txXfrm>
    </dsp:sp>
    <dsp:sp modelId="{C6E4039F-78E0-40A8-9932-801E250453A6}">
      <dsp:nvSpPr>
        <dsp:cNvPr id="0" name=""/>
        <dsp:cNvSpPr/>
      </dsp:nvSpPr>
      <dsp:spPr>
        <a:xfrm>
          <a:off x="547741" y="1259386"/>
          <a:ext cx="5398620" cy="3979673"/>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Better </a:t>
          </a:r>
          <a:r>
            <a:rPr lang="en-GB" sz="2000" b="1" kern="1200" dirty="0" smtClean="0"/>
            <a:t>quality of life</a:t>
          </a:r>
          <a:endParaRPr lang="en-GB" sz="2000" b="1" kern="1200" dirty="0"/>
        </a:p>
      </dsp:txBody>
      <dsp:txXfrm>
        <a:off x="2303643" y="1498166"/>
        <a:ext cx="1886817" cy="716341"/>
      </dsp:txXfrm>
    </dsp:sp>
    <dsp:sp modelId="{C46ECCD0-E3AF-4745-8B38-00C12CB75057}">
      <dsp:nvSpPr>
        <dsp:cNvPr id="0" name=""/>
        <dsp:cNvSpPr/>
      </dsp:nvSpPr>
      <dsp:spPr>
        <a:xfrm>
          <a:off x="1211258" y="2206681"/>
          <a:ext cx="4151032" cy="3032378"/>
        </a:xfrm>
        <a:prstGeom prst="ellipse">
          <a:avLst/>
        </a:prstGeom>
        <a:solidFill>
          <a:schemeClr val="accent4">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GB" sz="2000" b="1" kern="1200" dirty="0" smtClean="0"/>
        </a:p>
        <a:p>
          <a:pPr lvl="0" algn="ctr" defTabSz="889000">
            <a:lnSpc>
              <a:spcPct val="90000"/>
            </a:lnSpc>
            <a:spcBef>
              <a:spcPct val="0"/>
            </a:spcBef>
            <a:spcAft>
              <a:spcPct val="35000"/>
            </a:spcAft>
          </a:pPr>
          <a:endParaRPr lang="en-GB" sz="2000" b="1" kern="1200" dirty="0" smtClean="0"/>
        </a:p>
        <a:p>
          <a:pPr lvl="0" algn="ctr" defTabSz="889000">
            <a:lnSpc>
              <a:spcPct val="90000"/>
            </a:lnSpc>
            <a:spcBef>
              <a:spcPct val="0"/>
            </a:spcBef>
            <a:spcAft>
              <a:spcPct val="35000"/>
            </a:spcAft>
          </a:pPr>
          <a:r>
            <a:rPr lang="en-GB" sz="2000" b="0" kern="1200" dirty="0" smtClean="0"/>
            <a:t>Involvement of </a:t>
          </a:r>
          <a:r>
            <a:rPr lang="en-GB" sz="2000" b="1" kern="1200" dirty="0" smtClean="0"/>
            <a:t>medical and social care teams</a:t>
          </a:r>
          <a:endParaRPr lang="en-GB" sz="2000" b="1" kern="1200" dirty="0"/>
        </a:p>
      </dsp:txBody>
      <dsp:txXfrm>
        <a:off x="2319584" y="2434109"/>
        <a:ext cx="1934381" cy="682285"/>
      </dsp:txXfrm>
    </dsp:sp>
    <dsp:sp modelId="{FA6E10A6-C729-48C9-8C41-AAE04BE11DAB}">
      <dsp:nvSpPr>
        <dsp:cNvPr id="0" name=""/>
        <dsp:cNvSpPr/>
      </dsp:nvSpPr>
      <dsp:spPr>
        <a:xfrm>
          <a:off x="2130461" y="3819065"/>
          <a:ext cx="2373839" cy="1419994"/>
        </a:xfrm>
        <a:prstGeom prst="ellipse">
          <a:avLst/>
        </a:prstGeom>
        <a:solidFill>
          <a:schemeClr val="accent5">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Patient </a:t>
          </a:r>
          <a:r>
            <a:rPr lang="en-GB" sz="2000" b="0" kern="1200" dirty="0" smtClean="0"/>
            <a:t>g</a:t>
          </a:r>
          <a:r>
            <a:rPr lang="en-GB" sz="2000" kern="1200" dirty="0" smtClean="0"/>
            <a:t>uided self-management</a:t>
          </a:r>
          <a:endParaRPr lang="en-GB" sz="2000" kern="1200" dirty="0"/>
        </a:p>
      </dsp:txBody>
      <dsp:txXfrm>
        <a:off x="2478102" y="4174063"/>
        <a:ext cx="1678557" cy="709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45127-3D7D-479A-BD45-2B9CA8191AB0}">
      <dsp:nvSpPr>
        <dsp:cNvPr id="0" name=""/>
        <dsp:cNvSpPr/>
      </dsp:nvSpPr>
      <dsp:spPr>
        <a:xfrm>
          <a:off x="3944996" y="-57236"/>
          <a:ext cx="2842238"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Consultation</a:t>
          </a:r>
        </a:p>
      </dsp:txBody>
      <dsp:txXfrm>
        <a:off x="3944996" y="-57236"/>
        <a:ext cx="2842238" cy="1029032"/>
      </dsp:txXfrm>
    </dsp:sp>
    <dsp:sp modelId="{EC49FD87-613C-48DB-81A3-7175EEA0D4EC}">
      <dsp:nvSpPr>
        <dsp:cNvPr id="0" name=""/>
        <dsp:cNvSpPr/>
      </dsp:nvSpPr>
      <dsp:spPr>
        <a:xfrm>
          <a:off x="1612337" y="11560"/>
          <a:ext cx="5336067" cy="5336067"/>
        </a:xfrm>
        <a:prstGeom prst="circularArrow">
          <a:avLst>
            <a:gd name="adj1" fmla="val 3760"/>
            <a:gd name="adj2" fmla="val 234617"/>
            <a:gd name="adj3" fmla="val 19724714"/>
            <a:gd name="adj4" fmla="val 18949388"/>
            <a:gd name="adj5" fmla="val 438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EE5F87-DB5E-4CE8-80A3-12EBC6D7BD77}">
      <dsp:nvSpPr>
        <dsp:cNvPr id="0" name=""/>
        <dsp:cNvSpPr/>
      </dsp:nvSpPr>
      <dsp:spPr>
        <a:xfrm>
          <a:off x="5707155" y="1553913"/>
          <a:ext cx="1859234"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Dialogue</a:t>
          </a:r>
        </a:p>
      </dsp:txBody>
      <dsp:txXfrm>
        <a:off x="5707155" y="1553913"/>
        <a:ext cx="1859234" cy="1029032"/>
      </dsp:txXfrm>
    </dsp:sp>
    <dsp:sp modelId="{7927C948-DA32-480C-A71B-A3A75F0D740E}">
      <dsp:nvSpPr>
        <dsp:cNvPr id="0" name=""/>
        <dsp:cNvSpPr/>
      </dsp:nvSpPr>
      <dsp:spPr>
        <a:xfrm>
          <a:off x="1580874" y="-171854"/>
          <a:ext cx="5336067" cy="5336067"/>
        </a:xfrm>
        <a:prstGeom prst="circularArrow">
          <a:avLst>
            <a:gd name="adj1" fmla="val 3760"/>
            <a:gd name="adj2" fmla="val 234617"/>
            <a:gd name="adj3" fmla="val 764823"/>
            <a:gd name="adj4" fmla="val 121742"/>
            <a:gd name="adj5" fmla="val 4387"/>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4B3098-8949-40CC-8BEE-908125C41EBB}">
      <dsp:nvSpPr>
        <dsp:cNvPr id="0" name=""/>
        <dsp:cNvSpPr/>
      </dsp:nvSpPr>
      <dsp:spPr>
        <a:xfrm>
          <a:off x="5474779" y="3198650"/>
          <a:ext cx="1859234"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Revision</a:t>
          </a:r>
        </a:p>
      </dsp:txBody>
      <dsp:txXfrm>
        <a:off x="5474779" y="3198650"/>
        <a:ext cx="1859234" cy="1029032"/>
      </dsp:txXfrm>
    </dsp:sp>
    <dsp:sp modelId="{294DDEE6-930B-40AA-AD51-D009ACAAEB47}">
      <dsp:nvSpPr>
        <dsp:cNvPr id="0" name=""/>
        <dsp:cNvSpPr/>
      </dsp:nvSpPr>
      <dsp:spPr>
        <a:xfrm>
          <a:off x="1698703" y="-219590"/>
          <a:ext cx="5336067" cy="5336067"/>
        </a:xfrm>
        <a:prstGeom prst="circularArrow">
          <a:avLst>
            <a:gd name="adj1" fmla="val 3760"/>
            <a:gd name="adj2" fmla="val 234617"/>
            <a:gd name="adj3" fmla="val 3640278"/>
            <a:gd name="adj4" fmla="val 2793263"/>
            <a:gd name="adj5" fmla="val 438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596EDCA-9C68-4DEF-9C02-523B16C87144}">
      <dsp:nvSpPr>
        <dsp:cNvPr id="0" name=""/>
        <dsp:cNvSpPr/>
      </dsp:nvSpPr>
      <dsp:spPr>
        <a:xfrm>
          <a:off x="3559383" y="4227677"/>
          <a:ext cx="1859234" cy="146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Implementation</a:t>
          </a:r>
        </a:p>
      </dsp:txBody>
      <dsp:txXfrm>
        <a:off x="3559383" y="4227677"/>
        <a:ext cx="1859234" cy="1465907"/>
      </dsp:txXfrm>
    </dsp:sp>
    <dsp:sp modelId="{8FDC5001-1385-4C2F-AFA4-2D2C4A69D37C}">
      <dsp:nvSpPr>
        <dsp:cNvPr id="0" name=""/>
        <dsp:cNvSpPr/>
      </dsp:nvSpPr>
      <dsp:spPr>
        <a:xfrm>
          <a:off x="1300871" y="-213807"/>
          <a:ext cx="5336067" cy="5336067"/>
        </a:xfrm>
        <a:prstGeom prst="circularArrow">
          <a:avLst>
            <a:gd name="adj1" fmla="val 3760"/>
            <a:gd name="adj2" fmla="val 234617"/>
            <a:gd name="adj3" fmla="val 6727408"/>
            <a:gd name="adj4" fmla="val 5977180"/>
            <a:gd name="adj5" fmla="val 4387"/>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9D2A7A-BB0B-4C64-8024-832524F0B05A}">
      <dsp:nvSpPr>
        <dsp:cNvPr id="0" name=""/>
        <dsp:cNvSpPr/>
      </dsp:nvSpPr>
      <dsp:spPr>
        <a:xfrm>
          <a:off x="1291037" y="3627190"/>
          <a:ext cx="2081063"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Review</a:t>
          </a:r>
        </a:p>
      </dsp:txBody>
      <dsp:txXfrm>
        <a:off x="1291037" y="3627190"/>
        <a:ext cx="2081063" cy="1029032"/>
      </dsp:txXfrm>
    </dsp:sp>
    <dsp:sp modelId="{31B0B695-BD40-4995-B906-515193FF959B}">
      <dsp:nvSpPr>
        <dsp:cNvPr id="0" name=""/>
        <dsp:cNvSpPr/>
      </dsp:nvSpPr>
      <dsp:spPr>
        <a:xfrm>
          <a:off x="1587605" y="-36314"/>
          <a:ext cx="5336067" cy="5336067"/>
        </a:xfrm>
        <a:prstGeom prst="circularArrow">
          <a:avLst>
            <a:gd name="adj1" fmla="val 3760"/>
            <a:gd name="adj2" fmla="val 234617"/>
            <a:gd name="adj3" fmla="val 10026695"/>
            <a:gd name="adj4" fmla="val 9361994"/>
            <a:gd name="adj5" fmla="val 438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B2C54E-6E69-45EF-B790-ECA30DCEF79D}">
      <dsp:nvSpPr>
        <dsp:cNvPr id="0" name=""/>
        <dsp:cNvSpPr/>
      </dsp:nvSpPr>
      <dsp:spPr>
        <a:xfrm>
          <a:off x="516831" y="1985130"/>
          <a:ext cx="2575688"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smtClean="0">
              <a:ln/>
              <a:effectLst/>
              <a:latin typeface="+mn-lt"/>
            </a:rPr>
            <a:t>Information</a:t>
          </a:r>
        </a:p>
      </dsp:txBody>
      <dsp:txXfrm>
        <a:off x="516831" y="1985130"/>
        <a:ext cx="2575688" cy="1029032"/>
      </dsp:txXfrm>
    </dsp:sp>
    <dsp:sp modelId="{F9A275C4-EF93-498A-AAFA-5C95CEC2094B}">
      <dsp:nvSpPr>
        <dsp:cNvPr id="0" name=""/>
        <dsp:cNvSpPr/>
      </dsp:nvSpPr>
      <dsp:spPr>
        <a:xfrm>
          <a:off x="1631630" y="-269203"/>
          <a:ext cx="5336067" cy="5336067"/>
        </a:xfrm>
        <a:prstGeom prst="circularArrow">
          <a:avLst>
            <a:gd name="adj1" fmla="val 3760"/>
            <a:gd name="adj2" fmla="val 234617"/>
            <a:gd name="adj3" fmla="val 12073582"/>
            <a:gd name="adj4" fmla="val 11383126"/>
            <a:gd name="adj5" fmla="val 438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481BB7-4CFD-43E1-B462-E570F2E3D2FE}">
      <dsp:nvSpPr>
        <dsp:cNvPr id="0" name=""/>
        <dsp:cNvSpPr/>
      </dsp:nvSpPr>
      <dsp:spPr>
        <a:xfrm>
          <a:off x="1546933" y="328814"/>
          <a:ext cx="1859234" cy="102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en-US" sz="2000" b="0" i="0" u="none" strike="noStrike" kern="1200" cap="none" normalizeH="0" baseline="0" dirty="0" smtClean="0">
              <a:ln/>
              <a:effectLst/>
              <a:latin typeface="+mn-lt"/>
            </a:rPr>
            <a:t>Planning</a:t>
          </a:r>
          <a:endParaRPr kumimoji="0" lang="en-GB" altLang="en-US" sz="2000" b="0" i="0" u="none" strike="noStrike" kern="1200" cap="none" normalizeH="0" baseline="0" dirty="0" smtClean="0">
            <a:ln/>
            <a:effectLst/>
            <a:latin typeface="+mn-lt"/>
          </a:endParaRPr>
        </a:p>
      </dsp:txBody>
      <dsp:txXfrm>
        <a:off x="1546933" y="328814"/>
        <a:ext cx="1859234" cy="1029032"/>
      </dsp:txXfrm>
    </dsp:sp>
    <dsp:sp modelId="{020F4CFA-1EBC-4B71-BA91-7857BD637B86}">
      <dsp:nvSpPr>
        <dsp:cNvPr id="0" name=""/>
        <dsp:cNvSpPr/>
      </dsp:nvSpPr>
      <dsp:spPr>
        <a:xfrm rot="21009332">
          <a:off x="1691096" y="118071"/>
          <a:ext cx="5704950" cy="5081377"/>
        </a:xfrm>
        <a:prstGeom prst="circularArrow">
          <a:avLst>
            <a:gd name="adj1" fmla="val 3760"/>
            <a:gd name="adj2" fmla="val 234617"/>
            <a:gd name="adj3" fmla="val 15890035"/>
            <a:gd name="adj4" fmla="val 15092654"/>
            <a:gd name="adj5" fmla="val 4387"/>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7173D-2424-4CA8-BEEA-76E2574D8E35}">
      <dsp:nvSpPr>
        <dsp:cNvPr id="0" name=""/>
        <dsp:cNvSpPr/>
      </dsp:nvSpPr>
      <dsp:spPr>
        <a:xfrm>
          <a:off x="0" y="0"/>
          <a:ext cx="9906000" cy="1270992"/>
        </a:xfrm>
        <a:prstGeom prst="roundRect">
          <a:avLst>
            <a:gd name="adj" fmla="val 10000"/>
          </a:avLst>
        </a:prstGeom>
        <a:solidFill>
          <a:schemeClr val="accent2">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kern="1200" dirty="0" smtClean="0"/>
            <a:t>Global</a:t>
          </a:r>
          <a:endParaRPr lang="en-GB" sz="1900" b="1" kern="1200" dirty="0"/>
        </a:p>
        <a:p>
          <a:pPr marL="114300" lvl="1" indent="-114300" algn="l" defTabSz="666750">
            <a:lnSpc>
              <a:spcPct val="90000"/>
            </a:lnSpc>
            <a:spcBef>
              <a:spcPct val="0"/>
            </a:spcBef>
            <a:spcAft>
              <a:spcPct val="15000"/>
            </a:spcAft>
            <a:buChar char="••"/>
          </a:pPr>
          <a:r>
            <a:rPr lang="en-GB" sz="1500" kern="1200" dirty="0" smtClean="0"/>
            <a:t>International guidelines</a:t>
          </a:r>
          <a:endParaRPr lang="en-GB" sz="1500" kern="1200" dirty="0"/>
        </a:p>
        <a:p>
          <a:pPr marL="114300" lvl="1" indent="-114300" algn="l" defTabSz="666750">
            <a:lnSpc>
              <a:spcPct val="90000"/>
            </a:lnSpc>
            <a:spcBef>
              <a:spcPct val="0"/>
            </a:spcBef>
            <a:spcAft>
              <a:spcPct val="15000"/>
            </a:spcAft>
            <a:buChar char="••"/>
          </a:pPr>
          <a:r>
            <a:rPr lang="en-GB" sz="1500" kern="1200" dirty="0" smtClean="0"/>
            <a:t>Political commitments: UN MDGs/SDGs, declarations, etc.</a:t>
          </a:r>
          <a:endParaRPr lang="en-GB" sz="1500" kern="1200" dirty="0"/>
        </a:p>
        <a:p>
          <a:pPr marL="114300" lvl="1" indent="-114300" algn="l" defTabSz="666750">
            <a:lnSpc>
              <a:spcPct val="90000"/>
            </a:lnSpc>
            <a:spcBef>
              <a:spcPct val="0"/>
            </a:spcBef>
            <a:spcAft>
              <a:spcPct val="15000"/>
            </a:spcAft>
            <a:buChar char="••"/>
          </a:pPr>
          <a:r>
            <a:rPr lang="en-GB" sz="1500" kern="1200" dirty="0" smtClean="0"/>
            <a:t>International treaties: WHO FCTC, UNFCCC, etc.</a:t>
          </a:r>
          <a:endParaRPr lang="en-GB" sz="1500" kern="1200" dirty="0"/>
        </a:p>
      </dsp:txBody>
      <dsp:txXfrm>
        <a:off x="2108299" y="0"/>
        <a:ext cx="7797700" cy="1270992"/>
      </dsp:txXfrm>
    </dsp:sp>
    <dsp:sp modelId="{59914F28-CB12-42E9-A595-392C833F1D10}">
      <dsp:nvSpPr>
        <dsp:cNvPr id="0" name=""/>
        <dsp:cNvSpPr/>
      </dsp:nvSpPr>
      <dsp:spPr>
        <a:xfrm>
          <a:off x="371401" y="169453"/>
          <a:ext cx="1492596" cy="9320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FE656-E418-4C64-8142-6105225240FA}">
      <dsp:nvSpPr>
        <dsp:cNvPr id="0" name=""/>
        <dsp:cNvSpPr/>
      </dsp:nvSpPr>
      <dsp:spPr>
        <a:xfrm>
          <a:off x="0" y="1398092"/>
          <a:ext cx="9906000" cy="127099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i="0" kern="1200" dirty="0" smtClean="0"/>
            <a:t>Regional</a:t>
          </a:r>
          <a:endParaRPr lang="en-GB" sz="1900" b="1" i="0" kern="1200" dirty="0"/>
        </a:p>
        <a:p>
          <a:pPr marL="114300" lvl="1" indent="-114300" algn="l" defTabSz="666750">
            <a:lnSpc>
              <a:spcPct val="90000"/>
            </a:lnSpc>
            <a:spcBef>
              <a:spcPct val="0"/>
            </a:spcBef>
            <a:spcAft>
              <a:spcPct val="15000"/>
            </a:spcAft>
            <a:buChar char="••"/>
          </a:pPr>
          <a:r>
            <a:rPr lang="en-GB" sz="1500" kern="1200" dirty="0" smtClean="0"/>
            <a:t>Building blocks for better health: EU, ASEAN, etc.</a:t>
          </a:r>
          <a:endParaRPr lang="en-GB" sz="1500" kern="1200" dirty="0"/>
        </a:p>
        <a:p>
          <a:pPr marL="114300" lvl="1" indent="-114300" algn="l" defTabSz="666750">
            <a:lnSpc>
              <a:spcPct val="90000"/>
            </a:lnSpc>
            <a:spcBef>
              <a:spcPct val="0"/>
            </a:spcBef>
            <a:spcAft>
              <a:spcPct val="15000"/>
            </a:spcAft>
            <a:buChar char="••"/>
          </a:pPr>
          <a:r>
            <a:rPr lang="en-GB" sz="1500" kern="1200" dirty="0" smtClean="0"/>
            <a:t>Political documents &amp; binding legislations: authorisation of medicines, clinical trials, etc.</a:t>
          </a:r>
          <a:endParaRPr lang="en-GB" sz="1500" kern="1200" dirty="0"/>
        </a:p>
      </dsp:txBody>
      <dsp:txXfrm>
        <a:off x="2108299" y="1398092"/>
        <a:ext cx="7797700" cy="1270992"/>
      </dsp:txXfrm>
    </dsp:sp>
    <dsp:sp modelId="{13076108-D4CB-489B-9743-8E2781B6E758}">
      <dsp:nvSpPr>
        <dsp:cNvPr id="0" name=""/>
        <dsp:cNvSpPr/>
      </dsp:nvSpPr>
      <dsp:spPr>
        <a:xfrm>
          <a:off x="371401" y="1563539"/>
          <a:ext cx="1492596" cy="94009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D2918-2970-49A2-9A0B-63C331C1C89F}">
      <dsp:nvSpPr>
        <dsp:cNvPr id="0" name=""/>
        <dsp:cNvSpPr/>
      </dsp:nvSpPr>
      <dsp:spPr>
        <a:xfrm>
          <a:off x="0" y="2796184"/>
          <a:ext cx="9906000" cy="12709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kern="1200" dirty="0" smtClean="0"/>
            <a:t>National</a:t>
          </a:r>
        </a:p>
        <a:p>
          <a:pPr marL="114300" lvl="1" indent="-114300" algn="l" defTabSz="666750">
            <a:lnSpc>
              <a:spcPct val="90000"/>
            </a:lnSpc>
            <a:spcBef>
              <a:spcPct val="0"/>
            </a:spcBef>
            <a:spcAft>
              <a:spcPct val="15000"/>
            </a:spcAft>
            <a:buChar char="••"/>
          </a:pPr>
          <a:r>
            <a:rPr lang="en-GB" sz="1500" kern="1200" dirty="0" smtClean="0"/>
            <a:t>Public health as a national competence</a:t>
          </a:r>
          <a:endParaRPr lang="en-GB" sz="1500" kern="1200" dirty="0"/>
        </a:p>
        <a:p>
          <a:pPr marL="114300" lvl="1" indent="-114300" algn="l" defTabSz="666750">
            <a:lnSpc>
              <a:spcPct val="90000"/>
            </a:lnSpc>
            <a:spcBef>
              <a:spcPct val="0"/>
            </a:spcBef>
            <a:spcAft>
              <a:spcPct val="15000"/>
            </a:spcAft>
            <a:buChar char="••"/>
          </a:pPr>
          <a:r>
            <a:rPr lang="en-GB" sz="1500" kern="1200" dirty="0" smtClean="0"/>
            <a:t>Public health programmes, framework decisions </a:t>
          </a:r>
          <a:endParaRPr lang="en-GB" sz="1500" kern="1200" dirty="0"/>
        </a:p>
        <a:p>
          <a:pPr marL="114300" lvl="1" indent="-114300" algn="l" defTabSz="666750">
            <a:lnSpc>
              <a:spcPct val="90000"/>
            </a:lnSpc>
            <a:spcBef>
              <a:spcPct val="0"/>
            </a:spcBef>
            <a:spcAft>
              <a:spcPct val="15000"/>
            </a:spcAft>
            <a:buChar char="••"/>
          </a:pPr>
          <a:r>
            <a:rPr lang="en-GB" sz="1500" kern="1200" dirty="0" smtClean="0"/>
            <a:t>Specific legislations: reimbursement of treatment</a:t>
          </a:r>
          <a:endParaRPr lang="en-GB" sz="1500" kern="1200" dirty="0"/>
        </a:p>
      </dsp:txBody>
      <dsp:txXfrm>
        <a:off x="2108299" y="2796184"/>
        <a:ext cx="7797700" cy="1270992"/>
      </dsp:txXfrm>
    </dsp:sp>
    <dsp:sp modelId="{88462A58-A141-4495-B20F-8CB12BE7189A}">
      <dsp:nvSpPr>
        <dsp:cNvPr id="0" name=""/>
        <dsp:cNvSpPr/>
      </dsp:nvSpPr>
      <dsp:spPr>
        <a:xfrm>
          <a:off x="376621" y="2961357"/>
          <a:ext cx="1482155" cy="9406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5E7F7-F7EA-4FA2-B6ED-12A462961C4B}">
      <dsp:nvSpPr>
        <dsp:cNvPr id="0" name=""/>
        <dsp:cNvSpPr/>
      </dsp:nvSpPr>
      <dsp:spPr>
        <a:xfrm>
          <a:off x="0" y="4194276"/>
          <a:ext cx="9906000" cy="12709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kern="1200" dirty="0" smtClean="0"/>
            <a:t>Local</a:t>
          </a:r>
        </a:p>
        <a:p>
          <a:pPr marL="114300" lvl="1" indent="-114300" algn="l" defTabSz="666750">
            <a:lnSpc>
              <a:spcPct val="90000"/>
            </a:lnSpc>
            <a:spcBef>
              <a:spcPct val="0"/>
            </a:spcBef>
            <a:spcAft>
              <a:spcPct val="15000"/>
            </a:spcAft>
            <a:buChar char="••"/>
          </a:pPr>
          <a:r>
            <a:rPr lang="en-GB" sz="1500" kern="1200" dirty="0" smtClean="0"/>
            <a:t>Subsidiarity principle: as close as possible to the citizens </a:t>
          </a:r>
          <a:endParaRPr lang="en-GB" sz="1500" kern="1200" dirty="0"/>
        </a:p>
        <a:p>
          <a:pPr marL="114300" lvl="1" indent="-114300" algn="l" defTabSz="666750">
            <a:lnSpc>
              <a:spcPct val="90000"/>
            </a:lnSpc>
            <a:spcBef>
              <a:spcPct val="0"/>
            </a:spcBef>
            <a:spcAft>
              <a:spcPct val="15000"/>
            </a:spcAft>
            <a:buChar char="••"/>
          </a:pPr>
          <a:r>
            <a:rPr lang="en-GB" sz="1500" kern="1200" dirty="0" smtClean="0"/>
            <a:t>Organisation of healthcare systems, social care, hospitals, etc.</a:t>
          </a:r>
          <a:endParaRPr lang="en-GB" sz="1500" kern="1200" dirty="0"/>
        </a:p>
      </dsp:txBody>
      <dsp:txXfrm>
        <a:off x="2108299" y="4194276"/>
        <a:ext cx="7797700" cy="1270992"/>
      </dsp:txXfrm>
    </dsp:sp>
    <dsp:sp modelId="{0D838401-9448-4748-A7A4-0B078CD3B2B9}">
      <dsp:nvSpPr>
        <dsp:cNvPr id="0" name=""/>
        <dsp:cNvSpPr/>
      </dsp:nvSpPr>
      <dsp:spPr>
        <a:xfrm>
          <a:off x="371401" y="4336718"/>
          <a:ext cx="1492596" cy="9861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8EB84-D51E-4801-992D-317D749CA5BD}">
      <dsp:nvSpPr>
        <dsp:cNvPr id="0" name=""/>
        <dsp:cNvSpPr/>
      </dsp:nvSpPr>
      <dsp:spPr>
        <a:xfrm>
          <a:off x="4018" y="161329"/>
          <a:ext cx="3513832" cy="1405532"/>
        </a:xfrm>
        <a:prstGeom prst="homePlat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de-CH" sz="1800" kern="1200" dirty="0" smtClean="0"/>
            <a:t>1952: European Coal and Steel Community</a:t>
          </a:r>
          <a:endParaRPr lang="en-US" sz="1800" kern="1200" dirty="0"/>
        </a:p>
      </dsp:txBody>
      <dsp:txXfrm>
        <a:off x="4018" y="161329"/>
        <a:ext cx="3162449" cy="1405532"/>
      </dsp:txXfrm>
    </dsp:sp>
    <dsp:sp modelId="{0B25FA85-76DD-4A84-A2CC-3FA92B19E96C}">
      <dsp:nvSpPr>
        <dsp:cNvPr id="0" name=""/>
        <dsp:cNvSpPr/>
      </dsp:nvSpPr>
      <dsp:spPr>
        <a:xfrm>
          <a:off x="2815083" y="161329"/>
          <a:ext cx="3513832" cy="1405532"/>
        </a:xfrm>
        <a:prstGeom prst="chevron">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de-CH" sz="1800" kern="1200" dirty="0" smtClean="0"/>
            <a:t>1957:  European Atomic Energy Community + European Economic Community</a:t>
          </a:r>
          <a:endParaRPr lang="en-US" sz="1800" kern="1200" dirty="0"/>
        </a:p>
      </dsp:txBody>
      <dsp:txXfrm>
        <a:off x="3517849" y="161329"/>
        <a:ext cx="2108300" cy="1405532"/>
      </dsp:txXfrm>
    </dsp:sp>
    <dsp:sp modelId="{230B5E9B-CDFB-4AC1-84F0-DF87B85D9369}">
      <dsp:nvSpPr>
        <dsp:cNvPr id="0" name=""/>
        <dsp:cNvSpPr/>
      </dsp:nvSpPr>
      <dsp:spPr>
        <a:xfrm>
          <a:off x="5626149" y="161329"/>
          <a:ext cx="3513832" cy="1405532"/>
        </a:xfrm>
        <a:prstGeom prst="chevron">
          <a:avLst/>
        </a:prstGeom>
        <a:solidFill>
          <a:schemeClr val="accent4">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de-CH" sz="1800" kern="1200" dirty="0" smtClean="0"/>
            <a:t>1992: European Union</a:t>
          </a:r>
          <a:endParaRPr lang="en-US" sz="1800" kern="1200" dirty="0"/>
        </a:p>
      </dsp:txBody>
      <dsp:txXfrm>
        <a:off x="6328915" y="161329"/>
        <a:ext cx="2108300" cy="1405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B6C45-2BA2-4C11-9499-3684B83E138B}">
      <dsp:nvSpPr>
        <dsp:cNvPr id="0" name=""/>
        <dsp:cNvSpPr/>
      </dsp:nvSpPr>
      <dsp:spPr>
        <a:xfrm>
          <a:off x="1836067" y="1859961"/>
          <a:ext cx="2244083" cy="2244083"/>
        </a:xfrm>
        <a:prstGeom prst="gear9">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mj-lt"/>
            </a:rPr>
            <a:t>Commission</a:t>
          </a:r>
          <a:endParaRPr lang="en-US" sz="1400" kern="1200" dirty="0">
            <a:latin typeface="+mj-lt"/>
          </a:endParaRPr>
        </a:p>
      </dsp:txBody>
      <dsp:txXfrm>
        <a:off x="2287228" y="2385627"/>
        <a:ext cx="1341761" cy="1153505"/>
      </dsp:txXfrm>
    </dsp:sp>
    <dsp:sp modelId="{862FA139-03D4-413B-9FBF-B4D7DB47E34E}">
      <dsp:nvSpPr>
        <dsp:cNvPr id="0" name=""/>
        <dsp:cNvSpPr/>
      </dsp:nvSpPr>
      <dsp:spPr>
        <a:xfrm>
          <a:off x="530419" y="1329541"/>
          <a:ext cx="1632060" cy="1632060"/>
        </a:xfrm>
        <a:prstGeom prst="gear6">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mj-lt"/>
            </a:rPr>
            <a:t>European Parliemant</a:t>
          </a:r>
          <a:endParaRPr lang="en-US" sz="1400" kern="1200" dirty="0">
            <a:latin typeface="+mj-lt"/>
          </a:endParaRPr>
        </a:p>
      </dsp:txBody>
      <dsp:txXfrm>
        <a:off x="941295" y="1742900"/>
        <a:ext cx="810308" cy="805342"/>
      </dsp:txXfrm>
    </dsp:sp>
    <dsp:sp modelId="{CA85F069-6B68-4DCF-8F18-A145C5CCB29E}">
      <dsp:nvSpPr>
        <dsp:cNvPr id="0" name=""/>
        <dsp:cNvSpPr/>
      </dsp:nvSpPr>
      <dsp:spPr>
        <a:xfrm rot="20700000">
          <a:off x="1444540" y="203586"/>
          <a:ext cx="1599086" cy="1599086"/>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mj-lt"/>
            </a:rPr>
            <a:t>Council of the EU</a:t>
          </a:r>
          <a:endParaRPr lang="en-US" sz="1400" kern="1200" dirty="0">
            <a:latin typeface="+mj-lt"/>
          </a:endParaRPr>
        </a:p>
      </dsp:txBody>
      <dsp:txXfrm rot="-20700000">
        <a:off x="1795266" y="554313"/>
        <a:ext cx="897633" cy="897633"/>
      </dsp:txXfrm>
    </dsp:sp>
    <dsp:sp modelId="{F3389AA5-6E9C-4AD0-9580-298F2304D144}">
      <dsp:nvSpPr>
        <dsp:cNvPr id="0" name=""/>
        <dsp:cNvSpPr/>
      </dsp:nvSpPr>
      <dsp:spPr>
        <a:xfrm>
          <a:off x="1662266" y="1522041"/>
          <a:ext cx="2872426" cy="2872426"/>
        </a:xfrm>
        <a:prstGeom prst="circularArrow">
          <a:avLst>
            <a:gd name="adj1" fmla="val 4687"/>
            <a:gd name="adj2" fmla="val 299029"/>
            <a:gd name="adj3" fmla="val 2513485"/>
            <a:gd name="adj4" fmla="val 15867064"/>
            <a:gd name="adj5" fmla="val 5469"/>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C8424E-B113-4D5D-A1D8-A568EE6EC440}">
      <dsp:nvSpPr>
        <dsp:cNvPr id="0" name=""/>
        <dsp:cNvSpPr/>
      </dsp:nvSpPr>
      <dsp:spPr>
        <a:xfrm>
          <a:off x="241384" y="968918"/>
          <a:ext cx="2086997" cy="2086997"/>
        </a:xfrm>
        <a:prstGeom prst="leftCircularArrow">
          <a:avLst>
            <a:gd name="adj1" fmla="val 6452"/>
            <a:gd name="adj2" fmla="val 429999"/>
            <a:gd name="adj3" fmla="val 10489124"/>
            <a:gd name="adj4" fmla="val 14837806"/>
            <a:gd name="adj5" fmla="val 7527"/>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E28FE1C-79DE-4F03-A7F5-5921AFE17E03}">
      <dsp:nvSpPr>
        <dsp:cNvPr id="0" name=""/>
        <dsp:cNvSpPr/>
      </dsp:nvSpPr>
      <dsp:spPr>
        <a:xfrm>
          <a:off x="1074654" y="-146183"/>
          <a:ext cx="2250203" cy="225020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EB1B-D933-47A8-8623-9C23EFEDFB48}">
      <dsp:nvSpPr>
        <dsp:cNvPr id="0" name=""/>
        <dsp:cNvSpPr/>
      </dsp:nvSpPr>
      <dsp:spPr>
        <a:xfrm>
          <a:off x="2745" y="152816"/>
          <a:ext cx="2676672" cy="59420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e-CH" sz="1600" b="1" kern="1200" dirty="0" smtClean="0">
              <a:latin typeface="+mj-lt"/>
            </a:rPr>
            <a:t>Treaty on the European Union</a:t>
          </a:r>
          <a:endParaRPr lang="en-GB" sz="1600" kern="1200" dirty="0">
            <a:latin typeface="+mj-lt"/>
          </a:endParaRPr>
        </a:p>
      </dsp:txBody>
      <dsp:txXfrm>
        <a:off x="2745" y="152816"/>
        <a:ext cx="2676672" cy="594208"/>
      </dsp:txXfrm>
    </dsp:sp>
    <dsp:sp modelId="{6BF0399D-9CD8-4C50-AF0F-7AFEF2680608}">
      <dsp:nvSpPr>
        <dsp:cNvPr id="0" name=""/>
        <dsp:cNvSpPr/>
      </dsp:nvSpPr>
      <dsp:spPr>
        <a:xfrm>
          <a:off x="2745" y="747024"/>
          <a:ext cx="2676672" cy="9003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CH" sz="1600" kern="1200" dirty="0" smtClean="0">
              <a:latin typeface="+mj-lt"/>
            </a:rPr>
            <a:t>Basic principles, institutions, common foreign and security policy </a:t>
          </a:r>
          <a:endParaRPr lang="en-GB" sz="1600" kern="1200" dirty="0">
            <a:latin typeface="+mj-lt"/>
          </a:endParaRPr>
        </a:p>
      </dsp:txBody>
      <dsp:txXfrm>
        <a:off x="2745" y="747024"/>
        <a:ext cx="2676672" cy="900360"/>
      </dsp:txXfrm>
    </dsp:sp>
    <dsp:sp modelId="{ACC95B54-20F8-4B89-A861-E2366998DDD9}">
      <dsp:nvSpPr>
        <dsp:cNvPr id="0" name=""/>
        <dsp:cNvSpPr/>
      </dsp:nvSpPr>
      <dsp:spPr>
        <a:xfrm>
          <a:off x="3054151" y="152816"/>
          <a:ext cx="2676672" cy="594208"/>
        </a:xfrm>
        <a:prstGeom prst="rect">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e-CH" sz="1600" b="1" kern="1200" dirty="0" smtClean="0">
              <a:latin typeface="+mj-lt"/>
            </a:rPr>
            <a:t>Treaty on the Functioning of the European Union</a:t>
          </a:r>
          <a:endParaRPr lang="en-GB" sz="1600" kern="1200" dirty="0">
            <a:latin typeface="+mj-lt"/>
          </a:endParaRPr>
        </a:p>
      </dsp:txBody>
      <dsp:txXfrm>
        <a:off x="3054151" y="152816"/>
        <a:ext cx="2676672" cy="594208"/>
      </dsp:txXfrm>
    </dsp:sp>
    <dsp:sp modelId="{0B9D66EA-E0CE-414B-8537-7597A1D4F2EB}">
      <dsp:nvSpPr>
        <dsp:cNvPr id="0" name=""/>
        <dsp:cNvSpPr/>
      </dsp:nvSpPr>
      <dsp:spPr>
        <a:xfrm>
          <a:off x="3054151" y="747024"/>
          <a:ext cx="2676672" cy="900360"/>
        </a:xfrm>
        <a:prstGeom prst="rect">
          <a:avLst/>
        </a:prstGeom>
        <a:solidFill>
          <a:schemeClr val="accent1">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CH" sz="1600" kern="1200" dirty="0" smtClean="0">
              <a:latin typeface="+mj-lt"/>
            </a:rPr>
            <a:t>Policies, EU external and internal actions, institutional provisions</a:t>
          </a:r>
          <a:endParaRPr lang="en-GB" sz="1600" kern="1200" dirty="0">
            <a:latin typeface="+mj-lt"/>
          </a:endParaRPr>
        </a:p>
      </dsp:txBody>
      <dsp:txXfrm>
        <a:off x="3054151" y="747024"/>
        <a:ext cx="2676672" cy="900360"/>
      </dsp:txXfrm>
    </dsp:sp>
    <dsp:sp modelId="{81660BC4-D7E9-4FB8-8943-EEBEF29DDF36}">
      <dsp:nvSpPr>
        <dsp:cNvPr id="0" name=""/>
        <dsp:cNvSpPr/>
      </dsp:nvSpPr>
      <dsp:spPr>
        <a:xfrm>
          <a:off x="6105558" y="152816"/>
          <a:ext cx="2676672" cy="59420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latin typeface="+mj-lt"/>
            </a:rPr>
            <a:t>Charter of Fundamental Rights of the European Union</a:t>
          </a:r>
          <a:endParaRPr lang="en-GB" sz="1600" kern="1200" dirty="0">
            <a:latin typeface="+mj-lt"/>
          </a:endParaRPr>
        </a:p>
      </dsp:txBody>
      <dsp:txXfrm>
        <a:off x="6105558" y="152816"/>
        <a:ext cx="2676672" cy="594208"/>
      </dsp:txXfrm>
    </dsp:sp>
    <dsp:sp modelId="{5C3049F3-64D8-473F-929E-A301F699106E}">
      <dsp:nvSpPr>
        <dsp:cNvPr id="0" name=""/>
        <dsp:cNvSpPr/>
      </dsp:nvSpPr>
      <dsp:spPr>
        <a:xfrm>
          <a:off x="6105558" y="747024"/>
          <a:ext cx="2676672" cy="9003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mj-lt"/>
            </a:rPr>
            <a:t>Political, social and economical rights for EU citizens and residents</a:t>
          </a:r>
          <a:endParaRPr lang="en-GB" sz="1600" kern="1200" dirty="0">
            <a:latin typeface="+mj-lt"/>
          </a:endParaRPr>
        </a:p>
      </dsp:txBody>
      <dsp:txXfrm>
        <a:off x="6105558" y="747024"/>
        <a:ext cx="2676672" cy="900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B352A-B6FE-48AA-8A52-DE9079E007E9}">
      <dsp:nvSpPr>
        <dsp:cNvPr id="0" name=""/>
        <dsp:cNvSpPr/>
      </dsp:nvSpPr>
      <dsp:spPr>
        <a:xfrm>
          <a:off x="5053976" y="561070"/>
          <a:ext cx="4437662" cy="4437662"/>
        </a:xfrm>
        <a:prstGeom prst="blockArc">
          <a:avLst>
            <a:gd name="adj1" fmla="val 13114286"/>
            <a:gd name="adj2" fmla="val 16200000"/>
            <a:gd name="adj3" fmla="val 391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41BC3314-4705-41C6-BF4D-5A42ABB99654}">
      <dsp:nvSpPr>
        <dsp:cNvPr id="0" name=""/>
        <dsp:cNvSpPr/>
      </dsp:nvSpPr>
      <dsp:spPr>
        <a:xfrm>
          <a:off x="5053976" y="561070"/>
          <a:ext cx="4437662" cy="4437662"/>
        </a:xfrm>
        <a:prstGeom prst="blockArc">
          <a:avLst>
            <a:gd name="adj1" fmla="val 10028571"/>
            <a:gd name="adj2" fmla="val 13114286"/>
            <a:gd name="adj3" fmla="val 39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EEBE1-40DE-43EB-AA27-74B558424CBE}">
      <dsp:nvSpPr>
        <dsp:cNvPr id="0" name=""/>
        <dsp:cNvSpPr/>
      </dsp:nvSpPr>
      <dsp:spPr>
        <a:xfrm>
          <a:off x="5053976" y="561070"/>
          <a:ext cx="4437662" cy="4437662"/>
        </a:xfrm>
        <a:prstGeom prst="blockArc">
          <a:avLst>
            <a:gd name="adj1" fmla="val 6942857"/>
            <a:gd name="adj2" fmla="val 10028571"/>
            <a:gd name="adj3" fmla="val 391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F65F2B-F4B3-43FD-8083-7C28C4E7934D}">
      <dsp:nvSpPr>
        <dsp:cNvPr id="0" name=""/>
        <dsp:cNvSpPr/>
      </dsp:nvSpPr>
      <dsp:spPr>
        <a:xfrm>
          <a:off x="5053976" y="561070"/>
          <a:ext cx="4437662" cy="4437662"/>
        </a:xfrm>
        <a:prstGeom prst="blockArc">
          <a:avLst>
            <a:gd name="adj1" fmla="val 3857143"/>
            <a:gd name="adj2" fmla="val 6942857"/>
            <a:gd name="adj3" fmla="val 391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B20F41-6E14-491F-880B-0810D189CF09}">
      <dsp:nvSpPr>
        <dsp:cNvPr id="0" name=""/>
        <dsp:cNvSpPr/>
      </dsp:nvSpPr>
      <dsp:spPr>
        <a:xfrm>
          <a:off x="5053976" y="561070"/>
          <a:ext cx="4437662" cy="4437662"/>
        </a:xfrm>
        <a:prstGeom prst="blockArc">
          <a:avLst>
            <a:gd name="adj1" fmla="val 771429"/>
            <a:gd name="adj2" fmla="val 3857143"/>
            <a:gd name="adj3" fmla="val 391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3A416-0D9B-4321-90B7-180E75C44918}">
      <dsp:nvSpPr>
        <dsp:cNvPr id="0" name=""/>
        <dsp:cNvSpPr/>
      </dsp:nvSpPr>
      <dsp:spPr>
        <a:xfrm>
          <a:off x="5053976" y="561070"/>
          <a:ext cx="4437662" cy="4437662"/>
        </a:xfrm>
        <a:prstGeom prst="blockArc">
          <a:avLst>
            <a:gd name="adj1" fmla="val 19285714"/>
            <a:gd name="adj2" fmla="val 771429"/>
            <a:gd name="adj3" fmla="val 391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406B6954-4D45-4552-9501-1DF6267D3EAA}">
      <dsp:nvSpPr>
        <dsp:cNvPr id="0" name=""/>
        <dsp:cNvSpPr/>
      </dsp:nvSpPr>
      <dsp:spPr>
        <a:xfrm>
          <a:off x="5053976" y="561070"/>
          <a:ext cx="4437662" cy="4437662"/>
        </a:xfrm>
        <a:prstGeom prst="blockArc">
          <a:avLst>
            <a:gd name="adj1" fmla="val 16200000"/>
            <a:gd name="adj2" fmla="val 19285714"/>
            <a:gd name="adj3" fmla="val 39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93F1A4-833F-461F-BF03-46F96A5B2C28}">
      <dsp:nvSpPr>
        <dsp:cNvPr id="0" name=""/>
        <dsp:cNvSpPr/>
      </dsp:nvSpPr>
      <dsp:spPr>
        <a:xfrm>
          <a:off x="12730877" y="1382628"/>
          <a:ext cx="1722320" cy="1722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GB" sz="3800" kern="1200" dirty="0"/>
        </a:p>
      </dsp:txBody>
      <dsp:txXfrm>
        <a:off x="12983105" y="1634856"/>
        <a:ext cx="1217864" cy="1217864"/>
      </dsp:txXfrm>
    </dsp:sp>
    <dsp:sp modelId="{38A69CC0-FE11-417A-810E-38BB82CF9736}">
      <dsp:nvSpPr>
        <dsp:cNvPr id="0" name=""/>
        <dsp:cNvSpPr/>
      </dsp:nvSpPr>
      <dsp:spPr>
        <a:xfrm>
          <a:off x="6669995" y="1660"/>
          <a:ext cx="1205624" cy="12056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Single market</a:t>
          </a:r>
          <a:endParaRPr lang="en-GB" sz="1500" kern="1200" dirty="0"/>
        </a:p>
      </dsp:txBody>
      <dsp:txXfrm>
        <a:off x="6846555" y="178220"/>
        <a:ext cx="852504" cy="852504"/>
      </dsp:txXfrm>
    </dsp:sp>
    <dsp:sp modelId="{FB506606-0C2B-41CC-9EC9-A5978B23DA38}">
      <dsp:nvSpPr>
        <dsp:cNvPr id="0" name=""/>
        <dsp:cNvSpPr/>
      </dsp:nvSpPr>
      <dsp:spPr>
        <a:xfrm>
          <a:off x="8370814" y="820731"/>
          <a:ext cx="1205624" cy="1205624"/>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Environment</a:t>
          </a:r>
          <a:endParaRPr lang="en-GB" sz="1500" kern="1200" dirty="0"/>
        </a:p>
      </dsp:txBody>
      <dsp:txXfrm>
        <a:off x="8547374" y="997291"/>
        <a:ext cx="852504" cy="852504"/>
      </dsp:txXfrm>
    </dsp:sp>
    <dsp:sp modelId="{39FE99B7-1D15-4C76-9199-772012224F1C}">
      <dsp:nvSpPr>
        <dsp:cNvPr id="0" name=""/>
        <dsp:cNvSpPr/>
      </dsp:nvSpPr>
      <dsp:spPr>
        <a:xfrm>
          <a:off x="8790882" y="2661167"/>
          <a:ext cx="1205624" cy="12056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Research</a:t>
          </a:r>
          <a:endParaRPr lang="en-GB" sz="1500" kern="1200" dirty="0"/>
        </a:p>
      </dsp:txBody>
      <dsp:txXfrm>
        <a:off x="8967442" y="2837727"/>
        <a:ext cx="852504" cy="852504"/>
      </dsp:txXfrm>
    </dsp:sp>
    <dsp:sp modelId="{99C69B67-5151-4C30-857D-C21DF667BB99}">
      <dsp:nvSpPr>
        <dsp:cNvPr id="0" name=""/>
        <dsp:cNvSpPr/>
      </dsp:nvSpPr>
      <dsp:spPr>
        <a:xfrm>
          <a:off x="7613879" y="4137083"/>
          <a:ext cx="1205624" cy="12056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Regional policy</a:t>
          </a:r>
          <a:endParaRPr lang="en-GB" sz="1500" kern="1200" dirty="0"/>
        </a:p>
      </dsp:txBody>
      <dsp:txXfrm>
        <a:off x="7790439" y="4313643"/>
        <a:ext cx="852504" cy="852504"/>
      </dsp:txXfrm>
    </dsp:sp>
    <dsp:sp modelId="{F62586B5-F02A-46BA-A1C8-B1AC958BDA91}">
      <dsp:nvSpPr>
        <dsp:cNvPr id="0" name=""/>
        <dsp:cNvSpPr/>
      </dsp:nvSpPr>
      <dsp:spPr>
        <a:xfrm>
          <a:off x="5726112" y="4137083"/>
          <a:ext cx="1205624" cy="12056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Agriculture</a:t>
          </a:r>
          <a:endParaRPr lang="en-GB" sz="1500" kern="1200" dirty="0"/>
        </a:p>
      </dsp:txBody>
      <dsp:txXfrm>
        <a:off x="5902672" y="4313643"/>
        <a:ext cx="852504" cy="852504"/>
      </dsp:txXfrm>
    </dsp:sp>
    <dsp:sp modelId="{68514B55-AA17-416F-8BB3-122A1CCDEE6C}">
      <dsp:nvSpPr>
        <dsp:cNvPr id="0" name=""/>
        <dsp:cNvSpPr/>
      </dsp:nvSpPr>
      <dsp:spPr>
        <a:xfrm>
          <a:off x="4549109" y="2661167"/>
          <a:ext cx="1205624" cy="12056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Energy</a:t>
          </a:r>
          <a:endParaRPr lang="en-GB" sz="1500" kern="1200" dirty="0"/>
        </a:p>
      </dsp:txBody>
      <dsp:txXfrm>
        <a:off x="4725669" y="2837727"/>
        <a:ext cx="852504" cy="852504"/>
      </dsp:txXfrm>
    </dsp:sp>
    <dsp:sp modelId="{6B670EEC-0DBC-493B-966B-EC98CB972484}">
      <dsp:nvSpPr>
        <dsp:cNvPr id="0" name=""/>
        <dsp:cNvSpPr/>
      </dsp:nvSpPr>
      <dsp:spPr>
        <a:xfrm>
          <a:off x="4969177" y="820731"/>
          <a:ext cx="1205624" cy="1205624"/>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Justice &amp; home affairs</a:t>
          </a:r>
          <a:endParaRPr lang="en-GB" sz="1500" kern="1200" dirty="0"/>
        </a:p>
      </dsp:txBody>
      <dsp:txXfrm>
        <a:off x="5145737" y="997291"/>
        <a:ext cx="852504" cy="852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0C2AE-B642-4A66-95F4-085105617525}">
      <dsp:nvSpPr>
        <dsp:cNvPr id="0" name=""/>
        <dsp:cNvSpPr/>
      </dsp:nvSpPr>
      <dsp:spPr>
        <a:xfrm>
          <a:off x="3506" y="1327687"/>
          <a:ext cx="3791408" cy="283020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mj-lt"/>
            </a:rPr>
            <a:t>Real life examples provided</a:t>
          </a:r>
          <a:endParaRPr lang="en-GB" sz="1600" kern="1200" dirty="0">
            <a:latin typeface="+mj-lt"/>
          </a:endParaRPr>
        </a:p>
        <a:p>
          <a:pPr marL="171450" lvl="1" indent="-171450" algn="l" defTabSz="711200">
            <a:lnSpc>
              <a:spcPct val="90000"/>
            </a:lnSpc>
            <a:spcBef>
              <a:spcPct val="0"/>
            </a:spcBef>
            <a:spcAft>
              <a:spcPct val="15000"/>
            </a:spcAft>
            <a:buChar char="••"/>
          </a:pPr>
          <a:r>
            <a:rPr lang="en-GB" altLang="en-US" sz="1600" kern="1200" dirty="0" smtClean="0">
              <a:latin typeface="+mj-lt"/>
              <a:ea typeface="ＭＳ Ｐゴシック" panose="020B0600070205080204" pitchFamily="34" charset="-128"/>
            </a:rPr>
            <a:t>Bringing patients’ preferences </a:t>
          </a:r>
          <a:r>
            <a:rPr lang="en-GB" sz="1600" kern="1200" dirty="0" smtClean="0">
              <a:latin typeface="+mj-lt"/>
            </a:rPr>
            <a:t>into scientific discussions</a:t>
          </a:r>
          <a:endParaRPr lang="en-GB" sz="1600" kern="1200" dirty="0">
            <a:latin typeface="+mj-lt"/>
          </a:endParaRPr>
        </a:p>
        <a:p>
          <a:pPr marL="171450" lvl="1" indent="-171450" algn="l" defTabSz="711200">
            <a:lnSpc>
              <a:spcPct val="90000"/>
            </a:lnSpc>
            <a:spcBef>
              <a:spcPct val="0"/>
            </a:spcBef>
            <a:spcAft>
              <a:spcPct val="15000"/>
            </a:spcAft>
            <a:buChar char="••"/>
          </a:pPr>
          <a:r>
            <a:rPr lang="en-GB" sz="1600" kern="1200" dirty="0" smtClean="0">
              <a:latin typeface="+mj-lt"/>
            </a:rPr>
            <a:t>Actual impact on the outcomes, more meaningful regulatory framework</a:t>
          </a:r>
          <a:endParaRPr lang="en-GB" sz="1600" kern="1200" dirty="0">
            <a:latin typeface="+mj-lt"/>
          </a:endParaRPr>
        </a:p>
        <a:p>
          <a:pPr marL="171450" lvl="1" indent="-171450" algn="l" defTabSz="711200">
            <a:lnSpc>
              <a:spcPct val="90000"/>
            </a:lnSpc>
            <a:spcBef>
              <a:spcPct val="0"/>
            </a:spcBef>
            <a:spcAft>
              <a:spcPct val="15000"/>
            </a:spcAft>
            <a:buChar char="••"/>
          </a:pPr>
          <a:r>
            <a:rPr lang="en-GB" sz="1600" kern="1200" dirty="0" smtClean="0">
              <a:latin typeface="+mj-lt"/>
            </a:rPr>
            <a:t>Improves quality of information and communication to patients</a:t>
          </a:r>
          <a:endParaRPr lang="en-GB" sz="1600" kern="1200" dirty="0">
            <a:latin typeface="+mj-lt"/>
          </a:endParaRPr>
        </a:p>
      </dsp:txBody>
      <dsp:txXfrm>
        <a:off x="69821" y="1394002"/>
        <a:ext cx="3658778" cy="2763891"/>
      </dsp:txXfrm>
    </dsp:sp>
    <dsp:sp modelId="{1631C2C6-BF05-46E4-A0AA-5F2DD589862D}">
      <dsp:nvSpPr>
        <dsp:cNvPr id="0" name=""/>
        <dsp:cNvSpPr/>
      </dsp:nvSpPr>
      <dsp:spPr>
        <a:xfrm>
          <a:off x="3506" y="4157894"/>
          <a:ext cx="3791408" cy="12169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lvl="0" algn="l" defTabSz="1955800">
            <a:lnSpc>
              <a:spcPct val="90000"/>
            </a:lnSpc>
            <a:spcBef>
              <a:spcPct val="0"/>
            </a:spcBef>
            <a:spcAft>
              <a:spcPct val="35000"/>
            </a:spcAft>
          </a:pPr>
          <a:r>
            <a:rPr lang="en-GB" sz="4400" kern="1200" dirty="0" smtClean="0">
              <a:latin typeface="+mj-lt"/>
            </a:rPr>
            <a:t>Value</a:t>
          </a:r>
          <a:endParaRPr lang="en-GB" sz="4400" kern="1200" dirty="0">
            <a:latin typeface="+mj-lt"/>
          </a:endParaRPr>
        </a:p>
      </dsp:txBody>
      <dsp:txXfrm>
        <a:off x="3506" y="4157894"/>
        <a:ext cx="2670006" cy="1216988"/>
      </dsp:txXfrm>
    </dsp:sp>
    <dsp:sp modelId="{FCE60A16-153E-4376-8023-CEF05E3043EF}">
      <dsp:nvSpPr>
        <dsp:cNvPr id="0" name=""/>
        <dsp:cNvSpPr/>
      </dsp:nvSpPr>
      <dsp:spPr>
        <a:xfrm>
          <a:off x="2780765" y="4351202"/>
          <a:ext cx="1326993" cy="13269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AAA322-DA61-4C56-ACA8-4764D001881E}">
      <dsp:nvSpPr>
        <dsp:cNvPr id="0" name=""/>
        <dsp:cNvSpPr/>
      </dsp:nvSpPr>
      <dsp:spPr>
        <a:xfrm>
          <a:off x="4436513" y="1327687"/>
          <a:ext cx="3791408" cy="283020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altLang="en-US" sz="1600" kern="1200" dirty="0" smtClean="0">
              <a:latin typeface="+mj-lt"/>
              <a:ea typeface="Heiti SC Light" charset="-122"/>
              <a:cs typeface="Arial" pitchFamily="34" charset="0"/>
              <a:sym typeface="Calibri" pitchFamily="34" charset="0"/>
            </a:rPr>
            <a:t>Finding suitable patients (e.g.: language barrier, availability)</a:t>
          </a:r>
          <a:endParaRPr lang="en-GB" sz="1600" kern="1200" dirty="0">
            <a:latin typeface="+mj-lt"/>
          </a:endParaRPr>
        </a:p>
        <a:p>
          <a:pPr marL="171450" lvl="1" indent="-171450" algn="l" defTabSz="711200">
            <a:lnSpc>
              <a:spcPct val="90000"/>
            </a:lnSpc>
            <a:spcBef>
              <a:spcPct val="0"/>
            </a:spcBef>
            <a:spcAft>
              <a:spcPct val="15000"/>
            </a:spcAft>
            <a:buChar char="••"/>
          </a:pPr>
          <a:r>
            <a:rPr lang="en-GB" altLang="en-US" sz="1600" kern="1200" dirty="0" smtClean="0">
              <a:latin typeface="+mj-lt"/>
              <a:ea typeface="Heiti SC Light" charset="-122"/>
              <a:cs typeface="Arial" pitchFamily="34" charset="0"/>
              <a:sym typeface="Calibri" pitchFamily="34" charset="0"/>
            </a:rPr>
            <a:t>Ensuring comprehensive, tailored training and support</a:t>
          </a:r>
          <a:endParaRPr lang="en-GB" altLang="en-US" sz="1600" kern="1200" dirty="0">
            <a:latin typeface="+mj-lt"/>
            <a:ea typeface="Heiti SC Light" charset="-122"/>
            <a:cs typeface="Arial" pitchFamily="34" charset="0"/>
            <a:sym typeface="Calibri" pitchFamily="34" charset="0"/>
          </a:endParaRPr>
        </a:p>
        <a:p>
          <a:pPr marL="171450" lvl="1" indent="-171450" algn="l" defTabSz="711200">
            <a:lnSpc>
              <a:spcPct val="90000"/>
            </a:lnSpc>
            <a:spcBef>
              <a:spcPct val="0"/>
            </a:spcBef>
            <a:spcAft>
              <a:spcPct val="15000"/>
            </a:spcAft>
            <a:buChar char="••"/>
          </a:pPr>
          <a:r>
            <a:rPr lang="en-GB" altLang="en-US" sz="1600" kern="1200" dirty="0" smtClean="0">
              <a:latin typeface="+mj-lt"/>
              <a:ea typeface="Heiti SC Light" charset="-122"/>
              <a:cs typeface="Arial" pitchFamily="34" charset="0"/>
              <a:sym typeface="Calibri" pitchFamily="34" charset="0"/>
            </a:rPr>
            <a:t>Providing a clear definition of patients role in the different activities </a:t>
          </a:r>
        </a:p>
        <a:p>
          <a:pPr marL="171450" lvl="1" indent="-171450" algn="l" defTabSz="711200">
            <a:lnSpc>
              <a:spcPct val="90000"/>
            </a:lnSpc>
            <a:spcBef>
              <a:spcPct val="0"/>
            </a:spcBef>
            <a:spcAft>
              <a:spcPct val="15000"/>
            </a:spcAft>
            <a:buChar char="••"/>
          </a:pPr>
          <a:r>
            <a:rPr lang="en-GB" altLang="en-US" sz="1600" kern="1200" dirty="0" smtClean="0">
              <a:latin typeface="+mj-lt"/>
              <a:ea typeface="Heiti SC Light" charset="-122"/>
              <a:cs typeface="Arial" pitchFamily="34" charset="0"/>
              <a:sym typeface="Calibri" pitchFamily="34" charset="0"/>
            </a:rPr>
            <a:t>Managing potential conflicts of interest</a:t>
          </a:r>
          <a:endParaRPr lang="en-GB" altLang="en-US" sz="1600" kern="1200" dirty="0">
            <a:latin typeface="+mj-lt"/>
            <a:ea typeface="Heiti SC Light" charset="-122"/>
            <a:cs typeface="Arial" pitchFamily="34" charset="0"/>
            <a:sym typeface="Calibri" pitchFamily="34" charset="0"/>
          </a:endParaRPr>
        </a:p>
        <a:p>
          <a:pPr marL="171450" lvl="1" indent="-171450" algn="l" defTabSz="711200">
            <a:lnSpc>
              <a:spcPct val="90000"/>
            </a:lnSpc>
            <a:spcBef>
              <a:spcPct val="0"/>
            </a:spcBef>
            <a:spcAft>
              <a:spcPct val="15000"/>
            </a:spcAft>
            <a:buChar char="••"/>
          </a:pPr>
          <a:r>
            <a:rPr lang="en-GB" altLang="en-US" sz="1600" kern="1200" dirty="0" smtClean="0">
              <a:latin typeface="+mj-lt"/>
              <a:ea typeface="Heiti SC Light" charset="-122"/>
              <a:cs typeface="Arial" pitchFamily="34" charset="0"/>
              <a:sym typeface="Calibri" pitchFamily="34" charset="0"/>
            </a:rPr>
            <a:t>Representation</a:t>
          </a:r>
        </a:p>
        <a:p>
          <a:pPr marL="171450" lvl="1" indent="-171450" algn="l" defTabSz="711200">
            <a:lnSpc>
              <a:spcPct val="90000"/>
            </a:lnSpc>
            <a:spcBef>
              <a:spcPct val="0"/>
            </a:spcBef>
            <a:spcAft>
              <a:spcPct val="15000"/>
            </a:spcAft>
            <a:buChar char="••"/>
          </a:pPr>
          <a:r>
            <a:rPr lang="en-GB" sz="1600" kern="1200" dirty="0" smtClean="0">
              <a:latin typeface="+mj-lt"/>
            </a:rPr>
            <a:t>Documents overload</a:t>
          </a:r>
          <a:endParaRPr lang="en-GB" altLang="en-US" sz="1600" kern="1200" dirty="0" smtClean="0">
            <a:latin typeface="+mj-lt"/>
            <a:ea typeface="Heiti SC Light" charset="-122"/>
            <a:cs typeface="Arial" pitchFamily="34" charset="0"/>
            <a:sym typeface="Calibri" pitchFamily="34" charset="0"/>
          </a:endParaRPr>
        </a:p>
        <a:p>
          <a:pPr marL="171450" lvl="1" indent="-171450" algn="l" defTabSz="711200">
            <a:lnSpc>
              <a:spcPct val="90000"/>
            </a:lnSpc>
            <a:spcBef>
              <a:spcPct val="0"/>
            </a:spcBef>
            <a:spcAft>
              <a:spcPct val="15000"/>
            </a:spcAft>
            <a:buChar char="••"/>
          </a:pPr>
          <a:r>
            <a:rPr lang="en-GB" sz="1600" kern="1200" dirty="0" smtClean="0">
              <a:latin typeface="+mj-lt"/>
            </a:rPr>
            <a:t>Strict deadlines</a:t>
          </a:r>
          <a:endParaRPr lang="en-GB" altLang="en-US" sz="1600" kern="1200" dirty="0" smtClean="0">
            <a:latin typeface="+mj-lt"/>
            <a:ea typeface="Heiti SC Light" charset="-122"/>
            <a:cs typeface="Arial" pitchFamily="34" charset="0"/>
            <a:sym typeface="Calibri" pitchFamily="34" charset="0"/>
          </a:endParaRPr>
        </a:p>
        <a:p>
          <a:pPr marL="171450" lvl="1" indent="-171450" algn="l" defTabSz="711200">
            <a:lnSpc>
              <a:spcPct val="90000"/>
            </a:lnSpc>
            <a:spcBef>
              <a:spcPct val="0"/>
            </a:spcBef>
            <a:spcAft>
              <a:spcPct val="15000"/>
            </a:spcAft>
            <a:buChar char="••"/>
          </a:pPr>
          <a:r>
            <a:rPr lang="en-GB" sz="1600" kern="1200" dirty="0" smtClean="0">
              <a:latin typeface="+mj-lt"/>
            </a:rPr>
            <a:t>Too technical?</a:t>
          </a:r>
        </a:p>
        <a:p>
          <a:pPr marL="171450" lvl="1" indent="-171450" algn="l" defTabSz="711200">
            <a:lnSpc>
              <a:spcPct val="90000"/>
            </a:lnSpc>
            <a:spcBef>
              <a:spcPct val="0"/>
            </a:spcBef>
            <a:spcAft>
              <a:spcPct val="15000"/>
            </a:spcAft>
            <a:buChar char="••"/>
          </a:pPr>
          <a:endParaRPr lang="en-GB" altLang="en-US" sz="1600" kern="1200" dirty="0" smtClean="0">
            <a:latin typeface="+mj-lt"/>
            <a:ea typeface="Heiti SC Light" charset="-122"/>
            <a:cs typeface="Arial" pitchFamily="34" charset="0"/>
            <a:sym typeface="Calibri" pitchFamily="34" charset="0"/>
          </a:endParaRPr>
        </a:p>
      </dsp:txBody>
      <dsp:txXfrm>
        <a:off x="4502828" y="1394002"/>
        <a:ext cx="3658778" cy="2763891"/>
      </dsp:txXfrm>
    </dsp:sp>
    <dsp:sp modelId="{2EEE5504-C3FE-4C9B-B16C-57B1060DB997}">
      <dsp:nvSpPr>
        <dsp:cNvPr id="0" name=""/>
        <dsp:cNvSpPr/>
      </dsp:nvSpPr>
      <dsp:spPr>
        <a:xfrm>
          <a:off x="4436513" y="4157894"/>
          <a:ext cx="3791408" cy="1216988"/>
        </a:xfrm>
        <a:prstGeom prst="rect">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lvl="0" algn="l" defTabSz="1955800">
            <a:lnSpc>
              <a:spcPct val="90000"/>
            </a:lnSpc>
            <a:spcBef>
              <a:spcPct val="0"/>
            </a:spcBef>
            <a:spcAft>
              <a:spcPct val="35000"/>
            </a:spcAft>
          </a:pPr>
          <a:r>
            <a:rPr lang="en-GB" sz="4400" kern="1200" dirty="0" smtClean="0">
              <a:latin typeface="+mj-lt"/>
            </a:rPr>
            <a:t>Challenges</a:t>
          </a:r>
          <a:endParaRPr lang="en-GB" sz="4400" kern="1200" dirty="0">
            <a:latin typeface="+mj-lt"/>
          </a:endParaRPr>
        </a:p>
      </dsp:txBody>
      <dsp:txXfrm>
        <a:off x="4436513" y="4157894"/>
        <a:ext cx="2670006" cy="1216988"/>
      </dsp:txXfrm>
    </dsp:sp>
    <dsp:sp modelId="{A99E1467-9ADD-4C41-AC8E-9FF294F6FF49}">
      <dsp:nvSpPr>
        <dsp:cNvPr id="0" name=""/>
        <dsp:cNvSpPr/>
      </dsp:nvSpPr>
      <dsp:spPr>
        <a:xfrm>
          <a:off x="7213772" y="4351202"/>
          <a:ext cx="1326993" cy="13269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AE3B6F1-F45B-4A87-B843-395B55D03800}" type="datetimeFigureOut">
              <a:rPr lang="en-GB" smtClean="0"/>
              <a:t>18/08/2017</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7A66400-18A8-4BE1-882A-CFF71B0C260B}" type="slidenum">
              <a:rPr lang="en-GB" smtClean="0"/>
              <a:t>‹#›</a:t>
            </a:fld>
            <a:endParaRPr lang="en-GB"/>
          </a:p>
        </p:txBody>
      </p:sp>
    </p:spTree>
    <p:extLst>
      <p:ext uri="{BB962C8B-B14F-4D97-AF65-F5344CB8AC3E}">
        <p14:creationId xmlns:p14="http://schemas.microsoft.com/office/powerpoint/2010/main" val="80628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FD1EA7A-F4FD-B14F-8415-3A847445C5C2}" type="datetimeFigureOut">
              <a:rPr lang="en-US" smtClean="0"/>
              <a:t>8/18/2017</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657C1ED-C812-5C41-91C1-FB3475E68266}" type="slidenum">
              <a:rPr lang="en-US" smtClean="0"/>
              <a:t>‹#›</a:t>
            </a:fld>
            <a:endParaRPr lang="en-US"/>
          </a:p>
        </p:txBody>
      </p:sp>
    </p:spTree>
    <p:extLst>
      <p:ext uri="{BB962C8B-B14F-4D97-AF65-F5344CB8AC3E}">
        <p14:creationId xmlns:p14="http://schemas.microsoft.com/office/powerpoint/2010/main" val="17897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1</a:t>
            </a:fld>
            <a:endParaRPr lang="en-US"/>
          </a:p>
        </p:txBody>
      </p:sp>
    </p:spTree>
    <p:extLst>
      <p:ext uri="{BB962C8B-B14F-4D97-AF65-F5344CB8AC3E}">
        <p14:creationId xmlns:p14="http://schemas.microsoft.com/office/powerpoint/2010/main" val="89325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smtClean="0"/>
              <a:t>Representativeness: in whose name are you speaking – what’s your legitimacy? If you are not a patient, can you speak on behalf of patients? If you are a patient, can you speak on behalf of others? Are you not too influenced by your own condition?</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Emerging networks keep popping up with the raise of social media. These networks are more flexible than established patients’ organisations and more reactive to hot topics, but at the same time they provide less information on their governance, funding, membership (e.g.: vapers groups)</a:t>
            </a:r>
          </a:p>
          <a:p>
            <a:pPr marL="0" indent="0">
              <a:buClr>
                <a:srgbClr val="0070C0"/>
              </a:buClr>
              <a:buFont typeface="Arial" panose="020B0604020202020204" pitchFamily="34" charset="0"/>
              <a:buNone/>
            </a:pPr>
            <a:endParaRPr lang="en-GB" sz="1200" dirty="0" smtClean="0"/>
          </a:p>
          <a:p>
            <a:pPr lvl="0"/>
            <a:r>
              <a:rPr lang="en-GB" sz="1200" dirty="0" smtClean="0"/>
              <a:t>More in general, patients HAVE to FIGHT to have a seat at the table, to justify themselves, prove themselves, while other stakeholders do not. One thing that should change is the </a:t>
            </a:r>
            <a:r>
              <a:rPr lang="en-GB" sz="1200" dirty="0" err="1" smtClean="0"/>
              <a:t>mindset</a:t>
            </a:r>
            <a:r>
              <a:rPr lang="en-GB" sz="1200" dirty="0" smtClean="0"/>
              <a:t> and power balance</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10</a:t>
            </a:fld>
            <a:endParaRPr lang="en-US"/>
          </a:p>
        </p:txBody>
      </p:sp>
    </p:spTree>
    <p:extLst>
      <p:ext uri="{BB962C8B-B14F-4D97-AF65-F5344CB8AC3E}">
        <p14:creationId xmlns:p14="http://schemas.microsoft.com/office/powerpoint/2010/main" val="125080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These are</a:t>
            </a:r>
            <a:r>
              <a:rPr lang="en-GB" baseline="0" dirty="0" smtClean="0"/>
              <a:t> different environments, with different competencies, but patients have always one common goal and one strategy</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11</a:t>
            </a:fld>
            <a:endParaRPr lang="en-US"/>
          </a:p>
        </p:txBody>
      </p:sp>
    </p:spTree>
    <p:extLst>
      <p:ext uri="{BB962C8B-B14F-4D97-AF65-F5344CB8AC3E}">
        <p14:creationId xmlns:p14="http://schemas.microsoft.com/office/powerpoint/2010/main" val="11250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12</a:t>
            </a:fld>
            <a:endParaRPr lang="en-US"/>
          </a:p>
        </p:txBody>
      </p:sp>
    </p:spTree>
    <p:extLst>
      <p:ext uri="{BB962C8B-B14F-4D97-AF65-F5344CB8AC3E}">
        <p14:creationId xmlns:p14="http://schemas.microsoft.com/office/powerpoint/2010/main" val="77569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13</a:t>
            </a:fld>
            <a:endParaRPr lang="en-US"/>
          </a:p>
        </p:txBody>
      </p:sp>
    </p:spTree>
    <p:extLst>
      <p:ext uri="{BB962C8B-B14F-4D97-AF65-F5344CB8AC3E}">
        <p14:creationId xmlns:p14="http://schemas.microsoft.com/office/powerpoint/2010/main" val="43233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14</a:t>
            </a:fld>
            <a:endParaRPr lang="en-US"/>
          </a:p>
        </p:txBody>
      </p:sp>
    </p:spTree>
    <p:extLst>
      <p:ext uri="{BB962C8B-B14F-4D97-AF65-F5344CB8AC3E}">
        <p14:creationId xmlns:p14="http://schemas.microsoft.com/office/powerpoint/2010/main" val="102557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15</a:t>
            </a:fld>
            <a:endParaRPr lang="en-US"/>
          </a:p>
        </p:txBody>
      </p:sp>
    </p:spTree>
    <p:extLst>
      <p:ext uri="{BB962C8B-B14F-4D97-AF65-F5344CB8AC3E}">
        <p14:creationId xmlns:p14="http://schemas.microsoft.com/office/powerpoint/2010/main" val="44185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16</a:t>
            </a:fld>
            <a:endParaRPr lang="en-US"/>
          </a:p>
        </p:txBody>
      </p:sp>
    </p:spTree>
    <p:extLst>
      <p:ext uri="{BB962C8B-B14F-4D97-AF65-F5344CB8AC3E}">
        <p14:creationId xmlns:p14="http://schemas.microsoft.com/office/powerpoint/2010/main" val="197326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patients involvement:</a:t>
            </a:r>
          </a:p>
          <a:p>
            <a:pPr marL="171450" indent="-171450">
              <a:buFontTx/>
              <a:buChar char="-"/>
            </a:pPr>
            <a:r>
              <a:rPr lang="en-GB" dirty="0" smtClean="0"/>
              <a:t>Medical devices legislation: regulation of single use/multiple use medical devices</a:t>
            </a:r>
            <a:r>
              <a:rPr lang="en-GB" baseline="0" dirty="0" smtClean="0"/>
              <a:t> + information to be provided before the implant + stricter control by authorities</a:t>
            </a:r>
          </a:p>
          <a:p>
            <a:pPr marL="171450" indent="-171450">
              <a:buFontTx/>
              <a:buChar char="-"/>
            </a:pPr>
            <a:r>
              <a:rPr lang="en-GB" baseline="0" dirty="0" smtClean="0"/>
              <a:t>Clinical trials legislation: involvement of patients in all stages of trials, including protocol design, informed consent and ethical review</a:t>
            </a:r>
          </a:p>
          <a:p>
            <a:pPr marL="171450" indent="-171450">
              <a:buFontTx/>
              <a:buChar char="-"/>
            </a:pPr>
            <a:r>
              <a:rPr lang="en-GB" baseline="0" dirty="0" smtClean="0"/>
              <a:t>Tobacco products legislation: compulsory pictures on back and front + possibility of plain packaging + minimum size of packs</a:t>
            </a:r>
          </a:p>
          <a:p>
            <a:pPr marL="171450" indent="-171450">
              <a:buFontTx/>
              <a:buChar char="-"/>
            </a:pPr>
            <a:r>
              <a:rPr lang="en-GB" baseline="0" dirty="0" smtClean="0"/>
              <a:t>Food labelling: minimum size of characters + compulsory information on allergens for non-pre-packed food (e.g.: restaurants)</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17</a:t>
            </a:fld>
            <a:endParaRPr lang="en-US"/>
          </a:p>
        </p:txBody>
      </p:sp>
    </p:spTree>
    <p:extLst>
      <p:ext uri="{BB962C8B-B14F-4D97-AF65-F5344CB8AC3E}">
        <p14:creationId xmlns:p14="http://schemas.microsoft.com/office/powerpoint/2010/main" val="387061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Since</a:t>
            </a:r>
            <a:r>
              <a:rPr lang="de-CH" baseline="0" dirty="0" smtClean="0"/>
              <a:t> 2010, when the Commission launched its public consultation on the revision of the current directive, we have been working with key public health NGOs to define a common line. We have responded to the public consultation on tobacco and met with key officials responsible for the dossier in the Commission before the proposal came out to make our voice heard</a:t>
            </a:r>
          </a:p>
          <a:p>
            <a:endParaRPr lang="de-CH" baseline="0" dirty="0" smtClean="0"/>
          </a:p>
          <a:p>
            <a:r>
              <a:rPr lang="en-US" sz="1200" kern="1200" dirty="0" smtClean="0">
                <a:solidFill>
                  <a:schemeClr val="tx1"/>
                </a:solidFill>
                <a:latin typeface="+mn-lt"/>
                <a:ea typeface="+mn-ea"/>
                <a:cs typeface="+mn-cs"/>
              </a:rPr>
              <a:t>The current directive</a:t>
            </a:r>
            <a:r>
              <a:rPr lang="en-US" sz="1200" kern="1200" baseline="0" dirty="0" smtClean="0">
                <a:solidFill>
                  <a:schemeClr val="tx1"/>
                </a:solidFill>
                <a:latin typeface="+mn-lt"/>
                <a:ea typeface="+mn-ea"/>
                <a:cs typeface="+mn-cs"/>
              </a:rPr>
              <a:t> on the </a:t>
            </a:r>
            <a:r>
              <a:rPr lang="en-GB" sz="1200" kern="1200" dirty="0" smtClean="0">
                <a:solidFill>
                  <a:schemeClr val="tx1"/>
                </a:solidFill>
                <a:latin typeface="+mn-lt"/>
                <a:ea typeface="+mn-ea"/>
                <a:cs typeface="+mn-cs"/>
              </a:rPr>
              <a:t>approximation of laws, regulations and administrative provisions of Member States on the manufacture, presentation and sale of tobacco products dates back to 2001. </a:t>
            </a:r>
            <a:r>
              <a:rPr lang="en-US" sz="1200" kern="1200" dirty="0" smtClean="0">
                <a:solidFill>
                  <a:schemeClr val="tx1"/>
                </a:solidFill>
                <a:latin typeface="+mn-lt"/>
                <a:ea typeface="+mn-ea"/>
                <a:cs typeface="+mn-cs"/>
              </a:rPr>
              <a:t>Since then, several market and scientific developments in the tobacco sector have</a:t>
            </a:r>
            <a:r>
              <a:rPr lang="en-US" sz="1200" kern="1200" baseline="0" dirty="0" smtClean="0">
                <a:solidFill>
                  <a:schemeClr val="tx1"/>
                </a:solidFill>
                <a:latin typeface="+mn-lt"/>
                <a:ea typeface="+mn-ea"/>
                <a:cs typeface="+mn-cs"/>
              </a:rPr>
              <a:t> occurred, showing weakness and loopholes in </a:t>
            </a:r>
            <a:r>
              <a:rPr lang="en-US" sz="1200" kern="1200" dirty="0" smtClean="0">
                <a:solidFill>
                  <a:schemeClr val="tx1"/>
                </a:solidFill>
                <a:latin typeface="+mn-lt"/>
                <a:ea typeface="+mn-ea"/>
                <a:cs typeface="+mn-cs"/>
              </a:rPr>
              <a:t>existing rules [e.g.: novel tobacco products, such as e-cigarettes,</a:t>
            </a:r>
            <a:r>
              <a:rPr lang="en-US" sz="1200" kern="1200" baseline="0" dirty="0" smtClean="0">
                <a:solidFill>
                  <a:schemeClr val="tx1"/>
                </a:solidFill>
                <a:latin typeface="+mn-lt"/>
                <a:ea typeface="+mn-ea"/>
                <a:cs typeface="+mn-cs"/>
              </a:rPr>
              <a:t> entering the EU market and not being properly regulated; </a:t>
            </a:r>
            <a:r>
              <a:rPr lang="en-US" sz="1200" kern="1200" dirty="0" smtClean="0">
                <a:solidFill>
                  <a:schemeClr val="tx1"/>
                </a:solidFill>
                <a:latin typeface="+mn-lt"/>
                <a:ea typeface="+mn-ea"/>
                <a:cs typeface="+mn-cs"/>
              </a:rPr>
              <a:t>new scientific studies</a:t>
            </a:r>
            <a:r>
              <a:rPr lang="en-US" sz="1200" kern="1200" baseline="0" dirty="0" smtClean="0">
                <a:solidFill>
                  <a:schemeClr val="tx1"/>
                </a:solidFill>
                <a:latin typeface="+mn-lt"/>
                <a:ea typeface="+mn-ea"/>
                <a:cs typeface="+mn-cs"/>
              </a:rPr>
              <a:t> on the toxicity of some additives]. In addition, t</a:t>
            </a:r>
            <a:r>
              <a:rPr lang="en-US" sz="1200" kern="1200" dirty="0" smtClean="0">
                <a:solidFill>
                  <a:schemeClr val="tx1"/>
                </a:solidFill>
                <a:latin typeface="+mn-lt"/>
                <a:ea typeface="+mn-ea"/>
                <a:cs typeface="+mn-cs"/>
              </a:rPr>
              <a:t>he World Health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Framework Convention</a:t>
            </a:r>
            <a:r>
              <a:rPr lang="en-US" sz="1200" kern="1200" baseline="0" dirty="0" smtClean="0">
                <a:solidFill>
                  <a:schemeClr val="tx1"/>
                </a:solidFill>
                <a:latin typeface="+mn-lt"/>
                <a:ea typeface="+mn-ea"/>
                <a:cs typeface="+mn-cs"/>
              </a:rPr>
              <a:t> on Tobacco Control (WHO FCTC)</a:t>
            </a:r>
            <a:r>
              <a:rPr lang="en-US" sz="1200" kern="1200" dirty="0" smtClean="0">
                <a:solidFill>
                  <a:schemeClr val="tx1"/>
                </a:solidFill>
                <a:latin typeface="+mn-lt"/>
                <a:ea typeface="+mn-ea"/>
                <a:cs typeface="+mn-cs"/>
              </a:rPr>
              <a:t>, the world’s first international health treaty, was adopted in 2003 and entered into force in 2005. The EU became a party to the FCTC in 2005 and all its Member States ratified it. Modification of the current rules</a:t>
            </a:r>
            <a:r>
              <a:rPr lang="en-US" sz="1200" kern="1200" baseline="0" dirty="0" smtClean="0">
                <a:solidFill>
                  <a:schemeClr val="tx1"/>
                </a:solidFill>
                <a:latin typeface="+mn-lt"/>
                <a:ea typeface="+mn-ea"/>
                <a:cs typeface="+mn-cs"/>
              </a:rPr>
              <a:t> are therefore also required by international commitments. </a:t>
            </a:r>
            <a:r>
              <a:rPr lang="en-US" sz="1200" kern="1200" dirty="0" smtClean="0">
                <a:solidFill>
                  <a:schemeClr val="tx1"/>
                </a:solidFill>
                <a:latin typeface="+mn-lt"/>
                <a:ea typeface="+mn-ea"/>
                <a:cs typeface="+mn-cs"/>
              </a:rPr>
              <a:t>As a result, a revision of the text is explicitly foreseen by article 11 of the current directive, was repeatedly called for by the Council and the European Parliament, and was included in the European Commission’s work plan for 2012. </a:t>
            </a:r>
            <a:r>
              <a:rPr lang="de-CH" sz="1200" kern="1200" dirty="0" smtClean="0">
                <a:solidFill>
                  <a:schemeClr val="tx1"/>
                </a:solidFill>
                <a:latin typeface="+mn-lt"/>
                <a:ea typeface="+mn-ea"/>
                <a:cs typeface="+mn-cs"/>
              </a:rPr>
              <a:t>The delay had its climax with the scandal involving the former Health Commissioner Dalli and a Swedish tobacco producer</a:t>
            </a:r>
            <a:endParaRPr lang="en-US" dirty="0" smtClean="0"/>
          </a:p>
        </p:txBody>
      </p:sp>
      <p:sp>
        <p:nvSpPr>
          <p:cNvPr id="4" name="Slide Number Placeholder 3"/>
          <p:cNvSpPr>
            <a:spLocks noGrp="1"/>
          </p:cNvSpPr>
          <p:nvPr>
            <p:ph type="sldNum" sz="quarter" idx="10"/>
          </p:nvPr>
        </p:nvSpPr>
        <p:spPr/>
        <p:txBody>
          <a:bodyPr/>
          <a:lstStyle/>
          <a:p>
            <a:fld id="{9657C1ED-C812-5C41-91C1-FB3475E68266}" type="slidenum">
              <a:rPr lang="en-US" smtClean="0"/>
              <a:t>18</a:t>
            </a:fld>
            <a:endParaRPr lang="en-US"/>
          </a:p>
        </p:txBody>
      </p:sp>
    </p:spTree>
    <p:extLst>
      <p:ext uri="{BB962C8B-B14F-4D97-AF65-F5344CB8AC3E}">
        <p14:creationId xmlns:p14="http://schemas.microsoft.com/office/powerpoint/2010/main" val="329755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We prepared</a:t>
            </a:r>
            <a:r>
              <a:rPr lang="en-US" baseline="0" noProof="0" dirty="0" smtClean="0"/>
              <a:t> letters addressed to the Health Ministers and the Members of the European Parliament, to be adjusted according to the country of origin of our members, translated and used by them. We met Members of the European Parliament and worked together with other stakeholders to reach out as many policy-makers as possible, in the Ministries at the Member States’ level and in the European Parliament’s political groups. </a:t>
            </a:r>
            <a:r>
              <a:rPr lang="de-CH" baseline="0" noProof="0" dirty="0" smtClean="0"/>
              <a:t>Working with other, even bigger organisations, allowed us to speak in important external events and to collaborate with prestigious counterparts (e.g.: World Health Organisation). EFA on its own reached 20 national Health Ministries and all the Members of the European Parliament. We had direct contacts with 30 Members of the European Parliament. We participated in tens of conferences and had personal chats with WHO representatives</a:t>
            </a:r>
          </a:p>
          <a:p>
            <a:endParaRPr lang="de-CH" baseline="0" noProof="0" dirty="0" smtClean="0"/>
          </a:p>
          <a:p>
            <a:r>
              <a:rPr lang="de-CH" dirty="0" smtClean="0"/>
              <a:t>Based on the Commission</a:t>
            </a:r>
            <a:r>
              <a:rPr lang="en-US" noProof="0" dirty="0" smtClean="0"/>
              <a:t>’s proposals and, especially, on the outcomes of the vote in the responsible ENVI committee in the European Parliament, we had to adjust our priorities. For example, we had to abandon the request for plain packaging as the ENVI committee</a:t>
            </a:r>
            <a:r>
              <a:rPr lang="en-US" baseline="0" noProof="0" dirty="0" smtClean="0"/>
              <a:t> voted against the initial rapporteur’s proposal. On the same line, we downscaled from 80% to 75%, as accepted by the committee. However, a new priority came up: the need to protect the positioning of these warnings because amendments were proposed to place them on the bottom instead of the top</a:t>
            </a:r>
          </a:p>
          <a:p>
            <a:endParaRPr lang="en-US" noProof="0" dirty="0" smtClean="0"/>
          </a:p>
          <a:p>
            <a:r>
              <a:rPr lang="de-CH" noProof="0" dirty="0" smtClean="0"/>
              <a:t>Our newtork</a:t>
            </a:r>
            <a:r>
              <a:rPr lang="de-CH" baseline="0" noProof="0" dirty="0" smtClean="0"/>
              <a:t> grew more and more. And new means of communication started to be exploited. The leaflet, for instance, was distributed to all Members of the European Parliament in Strasbourg before the political groups took their decisions, before the debate and before the vote. Being perfectly in line with the </a:t>
            </a:r>
            <a:r>
              <a:rPr lang="en-US" baseline="0" noProof="0" dirty="0" smtClean="0"/>
              <a:t>Commission’s aim, it</a:t>
            </a:r>
            <a:r>
              <a:rPr lang="de-CH" baseline="0" noProof="0" dirty="0" smtClean="0"/>
              <a:t> was shown in the plenary by the Commissioner for Health Borg during his speech. During the ENVI vote we were the first to tweet about the results, our Twitter activity decisively increased during the debate and the vote in the plenary, when we went to Strasbourg together with other public health advocates to follow the vote and then the press conference live</a:t>
            </a:r>
            <a:endParaRPr lang="en-US" noProof="0" dirty="0" smtClean="0"/>
          </a:p>
          <a:p>
            <a:endParaRPr lang="en-GB" dirty="0" smtClean="0"/>
          </a:p>
          <a:p>
            <a:r>
              <a:rPr lang="en-GB" dirty="0" smtClean="0"/>
              <a:t>In particular the combined health warnings</a:t>
            </a:r>
            <a:r>
              <a:rPr lang="en-GB" baseline="0" dirty="0" smtClean="0"/>
              <a:t> were big (65% on both sides and put at the top, rather than 30% on the back and 40% on the front), additives are forbidden, pictures are compulsory and some aspects of the package are harmonised</a:t>
            </a: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9657C1ED-C812-5C41-91C1-FB3475E68266}" type="slidenum">
              <a:rPr lang="en-US" smtClean="0"/>
              <a:t>19</a:t>
            </a:fld>
            <a:endParaRPr lang="en-US"/>
          </a:p>
        </p:txBody>
      </p:sp>
    </p:spTree>
    <p:extLst>
      <p:ext uri="{BB962C8B-B14F-4D97-AF65-F5344CB8AC3E}">
        <p14:creationId xmlns:p14="http://schemas.microsoft.com/office/powerpoint/2010/main" val="28844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2</a:t>
            </a:fld>
            <a:endParaRPr lang="en-US"/>
          </a:p>
        </p:txBody>
      </p:sp>
    </p:spTree>
    <p:extLst>
      <p:ext uri="{BB962C8B-B14F-4D97-AF65-F5344CB8AC3E}">
        <p14:creationId xmlns:p14="http://schemas.microsoft.com/office/powerpoint/2010/main" val="283980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Eligibility criteria for patients and consumers </a:t>
            </a:r>
            <a:r>
              <a:rPr lang="en-US" altLang="en-US" baseline="0" dirty="0" err="1" smtClean="0"/>
              <a:t>organisations</a:t>
            </a:r>
            <a:r>
              <a:rPr lang="en-US" altLang="en-US" baseline="0" dirty="0" smtClean="0"/>
              <a:t>: non-for-profit status, transparency, patients interests, EU representation</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20</a:t>
            </a:fld>
            <a:endParaRPr lang="en-US"/>
          </a:p>
        </p:txBody>
      </p:sp>
    </p:spTree>
    <p:extLst>
      <p:ext uri="{BB962C8B-B14F-4D97-AF65-F5344CB8AC3E}">
        <p14:creationId xmlns:p14="http://schemas.microsoft.com/office/powerpoint/2010/main" val="226925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21</a:t>
            </a:fld>
            <a:endParaRPr lang="en-US"/>
          </a:p>
        </p:txBody>
      </p:sp>
    </p:spTree>
    <p:extLst>
      <p:ext uri="{BB962C8B-B14F-4D97-AF65-F5344CB8AC3E}">
        <p14:creationId xmlns:p14="http://schemas.microsoft.com/office/powerpoint/2010/main" val="79491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22</a:t>
            </a:fld>
            <a:endParaRPr lang="en-US"/>
          </a:p>
        </p:txBody>
      </p:sp>
    </p:spTree>
    <p:extLst>
      <p:ext uri="{BB962C8B-B14F-4D97-AF65-F5344CB8AC3E}">
        <p14:creationId xmlns:p14="http://schemas.microsoft.com/office/powerpoint/2010/main" val="345676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3</a:t>
            </a:fld>
            <a:endParaRPr lang="en-US"/>
          </a:p>
        </p:txBody>
      </p:sp>
    </p:spTree>
    <p:extLst>
      <p:ext uri="{BB962C8B-B14F-4D97-AF65-F5344CB8AC3E}">
        <p14:creationId xmlns:p14="http://schemas.microsoft.com/office/powerpoint/2010/main" val="255886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Blaming and shaming diseases: for instance, COPD patients have for long being considered as responsible of their own disease (long-term and heavy</a:t>
            </a:r>
            <a:r>
              <a:rPr lang="en-GB" baseline="0" dirty="0" smtClean="0"/>
              <a:t> smokers), the same applies to type-2 diabetes</a:t>
            </a:r>
          </a:p>
          <a:p>
            <a:endParaRPr lang="en-GB" baseline="0" dirty="0" smtClean="0"/>
          </a:p>
          <a:p>
            <a:r>
              <a:rPr lang="en-GB" baseline="0" dirty="0" smtClean="0"/>
              <a:t>Different reasons why patients need to be involved, all leading to the same patient-centred model</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4</a:t>
            </a:fld>
            <a:endParaRPr lang="en-US"/>
          </a:p>
        </p:txBody>
      </p:sp>
    </p:spTree>
    <p:extLst>
      <p:ext uri="{BB962C8B-B14F-4D97-AF65-F5344CB8AC3E}">
        <p14:creationId xmlns:p14="http://schemas.microsoft.com/office/powerpoint/2010/main" val="399687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5</a:t>
            </a:fld>
            <a:endParaRPr lang="en-US"/>
          </a:p>
        </p:txBody>
      </p:sp>
    </p:spTree>
    <p:extLst>
      <p:ext uri="{BB962C8B-B14F-4D97-AF65-F5344CB8AC3E}">
        <p14:creationId xmlns:p14="http://schemas.microsoft.com/office/powerpoint/2010/main" val="306387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a:t>
            </a:r>
            <a:r>
              <a:rPr lang="en-GB" sz="1200" baseline="0" dirty="0" smtClean="0"/>
              <a:t> involvement of the medical and social care teams is crucial (e.g.: p</a:t>
            </a:r>
            <a:r>
              <a:rPr lang="en-GB" sz="1200" dirty="0" smtClean="0"/>
              <a:t>harmacist, nurse, specialists nurse, GP, specialist, dietician, physiotherapist,</a:t>
            </a:r>
            <a:r>
              <a:rPr lang="en-GB" sz="1200" baseline="0" dirty="0" smtClean="0"/>
              <a:t> social carer)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Managing everyday and special situations/environments allows for a better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6</a:t>
            </a:fld>
            <a:endParaRPr lang="en-US"/>
          </a:p>
        </p:txBody>
      </p:sp>
    </p:spTree>
    <p:extLst>
      <p:ext uri="{BB962C8B-B14F-4D97-AF65-F5344CB8AC3E}">
        <p14:creationId xmlns:p14="http://schemas.microsoft.com/office/powerpoint/2010/main" val="81851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 having more and more evidence</a:t>
            </a:r>
            <a:r>
              <a:rPr lang="en-GB" baseline="0" dirty="0" smtClean="0"/>
              <a:t> of the usefulness of patients’ involvement, there are still some challenges and common mistakes</a:t>
            </a:r>
          </a:p>
          <a:p>
            <a:endParaRPr lang="en-GB" baseline="0" dirty="0" smtClean="0"/>
          </a:p>
          <a:p>
            <a:r>
              <a:rPr lang="en-GB" b="0" dirty="0" smtClean="0"/>
              <a:t>Tokenism </a:t>
            </a:r>
            <a:r>
              <a:rPr lang="en-GB" dirty="0" smtClean="0"/>
              <a:t>is the practice of making only a symbolic effort to be inclusive to members of minority groups, especially by recruiting a small number of people from underrepresented groups</a:t>
            </a:r>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7</a:t>
            </a:fld>
            <a:endParaRPr lang="en-US"/>
          </a:p>
        </p:txBody>
      </p:sp>
    </p:spTree>
    <p:extLst>
      <p:ext uri="{BB962C8B-B14F-4D97-AF65-F5344CB8AC3E}">
        <p14:creationId xmlns:p14="http://schemas.microsoft.com/office/powerpoint/2010/main" val="313690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8</a:t>
            </a:fld>
            <a:endParaRPr lang="en-US"/>
          </a:p>
        </p:txBody>
      </p:sp>
    </p:spTree>
    <p:extLst>
      <p:ext uri="{BB962C8B-B14F-4D97-AF65-F5344CB8AC3E}">
        <p14:creationId xmlns:p14="http://schemas.microsoft.com/office/powerpoint/2010/main" val="357766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9</a:t>
            </a:fld>
            <a:endParaRPr lang="en-US"/>
          </a:p>
        </p:txBody>
      </p:sp>
    </p:spTree>
    <p:extLst>
      <p:ext uri="{BB962C8B-B14F-4D97-AF65-F5344CB8AC3E}">
        <p14:creationId xmlns:p14="http://schemas.microsoft.com/office/powerpoint/2010/main" val="5753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2689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4434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67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white">
    <p:spTree>
      <p:nvGrpSpPr>
        <p:cNvPr id="1" name=""/>
        <p:cNvGrpSpPr/>
        <p:nvPr/>
      </p:nvGrpSpPr>
      <p:grpSpPr>
        <a:xfrm>
          <a:off x="0" y="0"/>
          <a:ext cx="0" cy="0"/>
          <a:chOff x="0" y="0"/>
          <a:chExt cx="0" cy="0"/>
        </a:xfrm>
      </p:grpSpPr>
      <p:sp>
        <p:nvSpPr>
          <p:cNvPr id="8" name="Titre 1"/>
          <p:cNvSpPr>
            <a:spLocks noGrp="1"/>
          </p:cNvSpPr>
          <p:nvPr>
            <p:ph type="ctrTitle"/>
          </p:nvPr>
        </p:nvSpPr>
        <p:spPr>
          <a:xfrm>
            <a:off x="681038" y="2462245"/>
            <a:ext cx="8420100" cy="2243832"/>
          </a:xfrm>
        </p:spPr>
        <p:txBody>
          <a:bodyPr>
            <a:normAutofit/>
          </a:bodyPr>
          <a:lstStyle>
            <a:lvl1pPr algn="ctr">
              <a:defRPr sz="6000"/>
            </a:lvl1pPr>
          </a:lstStyle>
          <a:p>
            <a:r>
              <a:rPr lang="fr-FR" b="1" dirty="0" smtClean="0">
                <a:solidFill>
                  <a:srgbClr val="4490CE"/>
                </a:solidFill>
                <a:latin typeface="Gotham Bold" charset="0"/>
                <a:ea typeface="Gotham Bold" charset="0"/>
                <a:cs typeface="Gotham Bold" charset="0"/>
              </a:rPr>
              <a:t>PPT </a:t>
            </a:r>
            <a:r>
              <a:rPr lang="fr-FR" b="1" dirty="0" err="1" smtClean="0">
                <a:solidFill>
                  <a:srgbClr val="4490CE"/>
                </a:solidFill>
                <a:latin typeface="Gotham Bold" charset="0"/>
                <a:ea typeface="Gotham Bold" charset="0"/>
                <a:cs typeface="Gotham Bold" charset="0"/>
              </a:rPr>
              <a:t>title</a:t>
            </a:r>
            <a:endParaRPr lang="fr-FR" b="1" dirty="0">
              <a:solidFill>
                <a:srgbClr val="4490CE"/>
              </a:solidFill>
              <a:latin typeface="Gotham Bold" charset="0"/>
              <a:ea typeface="Gotham Bold" charset="0"/>
              <a:cs typeface="Gotham Bold" charset="0"/>
            </a:endParaRPr>
          </a:p>
        </p:txBody>
      </p:sp>
      <p:sp>
        <p:nvSpPr>
          <p:cNvPr id="9" name="Sous-titre 2"/>
          <p:cNvSpPr>
            <a:spLocks noGrp="1"/>
          </p:cNvSpPr>
          <p:nvPr>
            <p:ph type="subTitle" idx="1"/>
          </p:nvPr>
        </p:nvSpPr>
        <p:spPr>
          <a:xfrm>
            <a:off x="1176338" y="4280821"/>
            <a:ext cx="7429500" cy="1655762"/>
          </a:xfrm>
        </p:spPr>
        <p:txBody>
          <a:bodyPr lIns="0" tIns="0" rIns="0"/>
          <a:lstStyle>
            <a:lvl1pPr marL="0" indent="0" algn="ctr">
              <a:buNone/>
              <a:defRPr/>
            </a:lvl1pPr>
          </a:lstStyle>
          <a:p>
            <a:r>
              <a:rPr lang="fr-FR" b="1" dirty="0" err="1" smtClean="0">
                <a:solidFill>
                  <a:schemeClr val="bg2">
                    <a:lumMod val="25000"/>
                  </a:schemeClr>
                </a:solidFill>
                <a:latin typeface="Gotham Bold" charset="0"/>
                <a:ea typeface="Gotham Bold" charset="0"/>
                <a:cs typeface="Gotham Bold" charset="0"/>
              </a:rPr>
              <a:t>Authors</a:t>
            </a:r>
            <a:r>
              <a:rPr lang="fr-FR" b="1" dirty="0" smtClean="0">
                <a:solidFill>
                  <a:schemeClr val="bg2">
                    <a:lumMod val="25000"/>
                  </a:schemeClr>
                </a:solidFill>
                <a:latin typeface="Gotham Bold" charset="0"/>
                <a:ea typeface="Gotham Bold" charset="0"/>
                <a:cs typeface="Gotham Bold" charset="0"/>
              </a:rPr>
              <a:t>’ </a:t>
            </a:r>
            <a:r>
              <a:rPr lang="fr-FR" b="1" dirty="0" err="1" smtClean="0">
                <a:solidFill>
                  <a:schemeClr val="bg2">
                    <a:lumMod val="25000"/>
                  </a:schemeClr>
                </a:solidFill>
                <a:latin typeface="Gotham Bold" charset="0"/>
                <a:ea typeface="Gotham Bold" charset="0"/>
                <a:cs typeface="Gotham Bold" charset="0"/>
              </a:rPr>
              <a:t>name</a:t>
            </a:r>
            <a:endParaRPr lang="fr-FR" b="1" dirty="0" smtClean="0">
              <a:solidFill>
                <a:schemeClr val="bg2">
                  <a:lumMod val="25000"/>
                </a:schemeClr>
              </a:solidFill>
              <a:latin typeface="Gotham Bold" charset="0"/>
              <a:ea typeface="Gotham Bold" charset="0"/>
              <a:cs typeface="Gotham Bold" charset="0"/>
            </a:endParaRPr>
          </a:p>
          <a:p>
            <a:endParaRPr lang="fr-FR" dirty="0">
              <a:solidFill>
                <a:schemeClr val="bg2">
                  <a:lumMod val="25000"/>
                </a:schemeClr>
              </a:solidFill>
              <a:latin typeface="Gotham Bold" charset="0"/>
              <a:ea typeface="Gotham Bold" charset="0"/>
              <a:cs typeface="Gotham Bold" charset="0"/>
            </a:endParaRPr>
          </a:p>
          <a:p>
            <a:r>
              <a:rPr lang="fr-FR" dirty="0" smtClean="0">
                <a:solidFill>
                  <a:schemeClr val="bg2">
                    <a:lumMod val="25000"/>
                  </a:schemeClr>
                </a:solidFill>
                <a:latin typeface="Gotham Book" charset="0"/>
                <a:ea typeface="Gotham Book" charset="0"/>
                <a:cs typeface="Gotham Book" charset="0"/>
              </a:rPr>
              <a:t>Date &amp; place</a:t>
            </a:r>
            <a:endParaRPr lang="fr-FR" dirty="0">
              <a:solidFill>
                <a:schemeClr val="bg2">
                  <a:lumMod val="25000"/>
                </a:schemeClr>
              </a:solidFill>
              <a:latin typeface="Gotham Book" charset="0"/>
              <a:ea typeface="Gotham Book" charset="0"/>
              <a:cs typeface="Gotham Book" charset="0"/>
            </a:endParaRPr>
          </a:p>
        </p:txBody>
      </p:sp>
      <p:sp>
        <p:nvSpPr>
          <p:cNvPr id="10" name="TextBox 9"/>
          <p:cNvSpPr txBox="1"/>
          <p:nvPr userDrawn="1"/>
        </p:nvSpPr>
        <p:spPr>
          <a:xfrm>
            <a:off x="0" y="-54"/>
            <a:ext cx="9906000" cy="2318477"/>
          </a:xfrm>
          <a:prstGeom prst="rect">
            <a:avLst/>
          </a:prstGeom>
          <a:solidFill>
            <a:schemeClr val="bg1"/>
          </a:solidFill>
        </p:spPr>
        <p:txBody>
          <a:bodyPr wrap="square" lIns="0" tIns="0" rIns="0" numCol="2" spcCol="360000" rtlCol="0">
            <a:spAutoFit/>
          </a:bodyPr>
          <a:lstStyle/>
          <a:p>
            <a:endParaRPr lang="fr-BE" sz="1400" dirty="0" smtClean="0">
              <a:solidFill>
                <a:schemeClr val="tx1">
                  <a:lumMod val="95000"/>
                  <a:lumOff val="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1172893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32428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3628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5285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5/10/16</a:t>
            </a:r>
            <a:endParaRPr lang="en-US"/>
          </a:p>
        </p:txBody>
      </p:sp>
      <p:sp>
        <p:nvSpPr>
          <p:cNvPr id="8" name="Footer Placeholder 7"/>
          <p:cNvSpPr>
            <a:spLocks noGrp="1"/>
          </p:cNvSpPr>
          <p:nvPr>
            <p:ph type="ftr" sz="quarter" idx="11"/>
          </p:nvPr>
        </p:nvSpPr>
        <p:spPr/>
        <p:txBody>
          <a:bodyPr/>
          <a:lstStyle/>
          <a:p>
            <a:r>
              <a:rPr lang="en-US" smtClean="0"/>
              <a:t>Document Name EFA</a:t>
            </a:r>
            <a:endParaRPr lang="en-US"/>
          </a:p>
        </p:txBody>
      </p:sp>
      <p:sp>
        <p:nvSpPr>
          <p:cNvPr id="9" name="Slide Number Placeholder 8"/>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78666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5/10/16</a:t>
            </a:r>
            <a:endParaRPr lang="en-US"/>
          </a:p>
        </p:txBody>
      </p:sp>
      <p:sp>
        <p:nvSpPr>
          <p:cNvPr id="4" name="Footer Placeholder 3"/>
          <p:cNvSpPr>
            <a:spLocks noGrp="1"/>
          </p:cNvSpPr>
          <p:nvPr>
            <p:ph type="ftr" sz="quarter" idx="11"/>
          </p:nvPr>
        </p:nvSpPr>
        <p:spPr/>
        <p:txBody>
          <a:bodyPr/>
          <a:lstStyle/>
          <a:p>
            <a:r>
              <a:rPr lang="en-US" smtClean="0"/>
              <a:t>Document Name EFA</a:t>
            </a:r>
            <a:endParaRPr lang="en-US"/>
          </a:p>
        </p:txBody>
      </p:sp>
      <p:sp>
        <p:nvSpPr>
          <p:cNvPr id="5" name="Slide Number Placeholder 4"/>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379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5/10/16</a:t>
            </a:r>
            <a:endParaRPr lang="en-US"/>
          </a:p>
        </p:txBody>
      </p:sp>
      <p:sp>
        <p:nvSpPr>
          <p:cNvPr id="3" name="Footer Placeholder 2"/>
          <p:cNvSpPr>
            <a:spLocks noGrp="1"/>
          </p:cNvSpPr>
          <p:nvPr>
            <p:ph type="ftr" sz="quarter" idx="11"/>
          </p:nvPr>
        </p:nvSpPr>
        <p:spPr/>
        <p:txBody>
          <a:bodyPr/>
          <a:lstStyle/>
          <a:p>
            <a:r>
              <a:rPr lang="en-US" smtClean="0"/>
              <a:t>Document Name EFA</a:t>
            </a:r>
            <a:endParaRPr lang="en-US"/>
          </a:p>
        </p:txBody>
      </p:sp>
      <p:sp>
        <p:nvSpPr>
          <p:cNvPr id="4" name="Slide Number Placeholder 3"/>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13369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31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99483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5/10/16</a:t>
            </a:r>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Document Name EFA</a:t>
            </a:r>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3AE3D-20E4-4640-9AB9-4394421DC461}" type="slidenum">
              <a:rPr lang="en-US" smtClean="0"/>
              <a:t>‹#›</a:t>
            </a:fld>
            <a:endParaRPr lang="en-US"/>
          </a:p>
        </p:txBody>
      </p:sp>
    </p:spTree>
    <p:extLst>
      <p:ext uri="{BB962C8B-B14F-4D97-AF65-F5344CB8AC3E}">
        <p14:creationId xmlns:p14="http://schemas.microsoft.com/office/powerpoint/2010/main" val="55633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a.savli@efanet.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5.JPG"/><Relationship Id="rId7" Type="http://schemas.openxmlformats.org/officeDocument/2006/relationships/diagramLayout" Target="../diagrams/layout6.xml"/><Relationship Id="rId12"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6.xml"/><Relationship Id="rId11" Type="http://schemas.openxmlformats.org/officeDocument/2006/relationships/image" Target="../media/image16.png"/><Relationship Id="rId5" Type="http://schemas.openxmlformats.org/officeDocument/2006/relationships/image" Target="../media/image4.png"/><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8.jpg"/><Relationship Id="rId4" Type="http://schemas.openxmlformats.org/officeDocument/2006/relationships/image" Target="../media/image4.pn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9.gif"/><Relationship Id="rId7" Type="http://schemas.openxmlformats.org/officeDocument/2006/relationships/diagramLayout" Target="../diagrams/layout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4.png"/><Relationship Id="rId10" Type="http://schemas.microsoft.com/office/2007/relationships/diagramDrawing" Target="../diagrams/drawing8.xml"/><Relationship Id="rId4" Type="http://schemas.openxmlformats.org/officeDocument/2006/relationships/image" Target="../media/image3.png"/><Relationship Id="rId9" Type="http://schemas.openxmlformats.org/officeDocument/2006/relationships/diagramColors" Target="../diagrams/colors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1.xml"/><Relationship Id="rId5" Type="http://schemas.openxmlformats.org/officeDocument/2006/relationships/hyperlink" Target="mailto:info@efanet.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6791" y="2328462"/>
            <a:ext cx="8420100" cy="2387600"/>
          </a:xfrm>
        </p:spPr>
        <p:txBody>
          <a:bodyPr>
            <a:noAutofit/>
          </a:bodyPr>
          <a:lstStyle/>
          <a:p>
            <a:r>
              <a:rPr lang="en-GB" sz="3600" b="1" dirty="0">
                <a:solidFill>
                  <a:srgbClr val="4490CE"/>
                </a:solidFill>
                <a:latin typeface="Gotham Bold" charset="0"/>
                <a:ea typeface="Gotham Bold" charset="0"/>
                <a:cs typeface="Gotham Bold" charset="0"/>
              </a:rPr>
              <a:t>Involving patients in decision-making </a:t>
            </a:r>
            <a:r>
              <a:rPr lang="en-GB" sz="3600" b="1" dirty="0" smtClean="0">
                <a:solidFill>
                  <a:srgbClr val="4490CE"/>
                </a:solidFill>
                <a:latin typeface="Gotham Bold" charset="0"/>
                <a:ea typeface="Gotham Bold" charset="0"/>
                <a:cs typeface="Gotham Bold" charset="0"/>
              </a:rPr>
              <a:t>II: the </a:t>
            </a:r>
            <a:r>
              <a:rPr lang="en-GB" sz="3600" b="1" dirty="0">
                <a:solidFill>
                  <a:srgbClr val="4490CE"/>
                </a:solidFill>
                <a:latin typeface="Gotham Bold" charset="0"/>
                <a:ea typeface="Gotham Bold" charset="0"/>
                <a:cs typeface="Gotham Bold" charset="0"/>
              </a:rPr>
              <a:t>role </a:t>
            </a:r>
            <a:r>
              <a:rPr lang="en-GB" sz="3600" b="1" dirty="0" smtClean="0">
                <a:solidFill>
                  <a:srgbClr val="4490CE"/>
                </a:solidFill>
                <a:latin typeface="Gotham Bold" charset="0"/>
                <a:ea typeface="Gotham Bold" charset="0"/>
                <a:cs typeface="Gotham Bold" charset="0"/>
              </a:rPr>
              <a:t>of patient organisations from </a:t>
            </a:r>
            <a:r>
              <a:rPr lang="en-GB" sz="3600" b="1" dirty="0">
                <a:solidFill>
                  <a:srgbClr val="4490CE"/>
                </a:solidFill>
                <a:latin typeface="Gotham Bold" charset="0"/>
                <a:ea typeface="Gotham Bold" charset="0"/>
                <a:cs typeface="Gotham Bold" charset="0"/>
              </a:rPr>
              <a:t>the local to the European</a:t>
            </a:r>
            <a:br>
              <a:rPr lang="en-GB" sz="3600" b="1" dirty="0">
                <a:solidFill>
                  <a:srgbClr val="4490CE"/>
                </a:solidFill>
                <a:latin typeface="Gotham Bold" charset="0"/>
                <a:ea typeface="Gotham Bold" charset="0"/>
                <a:cs typeface="Gotham Bold" charset="0"/>
              </a:rPr>
            </a:br>
            <a:r>
              <a:rPr lang="en-GB" sz="3600" b="1" dirty="0">
                <a:solidFill>
                  <a:srgbClr val="4490CE"/>
                </a:solidFill>
                <a:latin typeface="Gotham Bold" charset="0"/>
                <a:ea typeface="Gotham Bold" charset="0"/>
                <a:cs typeface="Gotham Bold" charset="0"/>
              </a:rPr>
              <a:t>level</a:t>
            </a:r>
          </a:p>
        </p:txBody>
      </p:sp>
      <p:sp>
        <p:nvSpPr>
          <p:cNvPr id="3" name="Sous-titre 2"/>
          <p:cNvSpPr>
            <a:spLocks noGrp="1"/>
          </p:cNvSpPr>
          <p:nvPr>
            <p:ph type="subTitle" idx="4294967295"/>
          </p:nvPr>
        </p:nvSpPr>
        <p:spPr>
          <a:xfrm>
            <a:off x="716791" y="5051154"/>
            <a:ext cx="8420100" cy="1655762"/>
          </a:xfrm>
        </p:spPr>
        <p:txBody>
          <a:bodyPr lIns="0" tIns="0" rIns="0">
            <a:normAutofit/>
          </a:bodyPr>
          <a:lstStyle/>
          <a:p>
            <a:pPr marL="0" indent="0" algn="ctr">
              <a:spcBef>
                <a:spcPts val="0"/>
              </a:spcBef>
              <a:buNone/>
            </a:pPr>
            <a:r>
              <a:rPr lang="en-GB" sz="2000" b="1" dirty="0" smtClean="0">
                <a:solidFill>
                  <a:schemeClr val="bg2">
                    <a:lumMod val="25000"/>
                  </a:schemeClr>
                </a:solidFill>
                <a:latin typeface="Gotham Bold" charset="0"/>
                <a:ea typeface="Gotham Bold" charset="0"/>
                <a:cs typeface="Gotham Bold" charset="0"/>
              </a:rPr>
              <a:t>Roberta Savli</a:t>
            </a:r>
          </a:p>
          <a:p>
            <a:pPr marL="0" indent="0" algn="ctr">
              <a:spcBef>
                <a:spcPts val="0"/>
              </a:spcBef>
              <a:buNone/>
            </a:pPr>
            <a:r>
              <a:rPr lang="en-GB" sz="2000" dirty="0" smtClean="0">
                <a:solidFill>
                  <a:schemeClr val="bg2">
                    <a:lumMod val="25000"/>
                  </a:schemeClr>
                </a:solidFill>
                <a:latin typeface="Gotham Bold" charset="0"/>
                <a:ea typeface="Gotham Bold" charset="0"/>
                <a:cs typeface="Gotham Bold" charset="0"/>
              </a:rPr>
              <a:t>Director of Strategy and Policy, European Federation of Allergy and Airways Diseases Patients’ Associations</a:t>
            </a:r>
          </a:p>
          <a:p>
            <a:pPr marL="0" indent="0" algn="ctr">
              <a:spcBef>
                <a:spcPts val="0"/>
              </a:spcBef>
              <a:buNone/>
            </a:pPr>
            <a:r>
              <a:rPr lang="en-GB" sz="2000" dirty="0" smtClean="0">
                <a:solidFill>
                  <a:schemeClr val="bg2">
                    <a:lumMod val="25000"/>
                  </a:schemeClr>
                </a:solidFill>
                <a:latin typeface="Gotham Bold" charset="0"/>
                <a:ea typeface="Gotham Bold" charset="0"/>
                <a:cs typeface="Gotham Bold" charset="0"/>
                <a:hlinkClick r:id="rId3"/>
              </a:rPr>
              <a:t>roberta.savli@efanet.org</a:t>
            </a:r>
            <a:r>
              <a:rPr lang="en-GB" sz="2000" dirty="0" smtClean="0">
                <a:solidFill>
                  <a:schemeClr val="bg2">
                    <a:lumMod val="25000"/>
                  </a:schemeClr>
                </a:solidFill>
                <a:latin typeface="Gotham Bold" charset="0"/>
                <a:ea typeface="Gotham Bold" charset="0"/>
                <a:cs typeface="Gotham Bold" charset="0"/>
              </a:rPr>
              <a:t>	</a:t>
            </a:r>
            <a:r>
              <a:rPr lang="en-GB" sz="2000" dirty="0" smtClean="0">
                <a:solidFill>
                  <a:schemeClr val="bg2">
                    <a:lumMod val="25000"/>
                  </a:schemeClr>
                </a:solidFill>
                <a:latin typeface="Gotham Bold" charset="0"/>
                <a:ea typeface="Gotham Bold" charset="0"/>
                <a:cs typeface="Gotham Bold" charset="0"/>
                <a:hlinkClick r:id="rId3"/>
              </a:rPr>
              <a:t>@</a:t>
            </a:r>
            <a:r>
              <a:rPr lang="en-GB" sz="2000" dirty="0" err="1" smtClean="0">
                <a:solidFill>
                  <a:schemeClr val="bg2">
                    <a:lumMod val="25000"/>
                  </a:schemeClr>
                </a:solidFill>
                <a:latin typeface="Gotham Bold" charset="0"/>
                <a:ea typeface="Gotham Bold" charset="0"/>
                <a:cs typeface="Gotham Bold" charset="0"/>
                <a:hlinkClick r:id="rId3"/>
              </a:rPr>
              <a:t>robertasavli</a:t>
            </a:r>
            <a:endParaRPr lang="en-GB" sz="2000" dirty="0" smtClean="0">
              <a:solidFill>
                <a:schemeClr val="bg2">
                  <a:lumMod val="25000"/>
                </a:schemeClr>
              </a:solidFill>
              <a:latin typeface="Gotham Bold" charset="0"/>
              <a:ea typeface="Gotham Bold" charset="0"/>
              <a:cs typeface="Gotham Bold"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64" y="117589"/>
            <a:ext cx="3651756" cy="20205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665" y="5879035"/>
            <a:ext cx="513440" cy="308064"/>
          </a:xfrm>
          <a:prstGeom prst="rect">
            <a:avLst/>
          </a:prstGeom>
        </p:spPr>
      </p:pic>
    </p:spTree>
    <p:extLst>
      <p:ext uri="{BB962C8B-B14F-4D97-AF65-F5344CB8AC3E}">
        <p14:creationId xmlns:p14="http://schemas.microsoft.com/office/powerpoint/2010/main" val="1568187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Challenges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10</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703806"/>
            <a:ext cx="8602894" cy="4708981"/>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a:t>Lack of political </a:t>
            </a:r>
            <a:r>
              <a:rPr lang="en-GB" sz="2000" dirty="0" smtClean="0"/>
              <a:t>will for changes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a:t>Lack of media interest</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Maintaining </a:t>
            </a:r>
            <a:r>
              <a:rPr lang="en-GB" sz="2000" dirty="0"/>
              <a:t>people’s interest</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Lack </a:t>
            </a:r>
            <a:r>
              <a:rPr lang="en-GB" sz="2000" dirty="0"/>
              <a:t>of funding</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Lack </a:t>
            </a:r>
            <a:r>
              <a:rPr lang="en-GB" sz="2000" dirty="0"/>
              <a:t>of </a:t>
            </a:r>
            <a:r>
              <a:rPr lang="en-GB" sz="2000" dirty="0" smtClean="0"/>
              <a:t>public and policy-making awareness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Representativeness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Independence and transparency</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Established patients’ organisations vs emerging networks</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481" t="4383" r="3592" b="16393"/>
          <a:stretch/>
        </p:blipFill>
        <p:spPr>
          <a:xfrm>
            <a:off x="5780032" y="1811535"/>
            <a:ext cx="3717560" cy="2218544"/>
          </a:xfrm>
          <a:prstGeom prst="rect">
            <a:avLst/>
          </a:prstGeom>
        </p:spPr>
      </p:pic>
    </p:spTree>
    <p:extLst>
      <p:ext uri="{BB962C8B-B14F-4D97-AF65-F5344CB8AC3E}">
        <p14:creationId xmlns:p14="http://schemas.microsoft.com/office/powerpoint/2010/main" val="2216817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232672"/>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Global, regional, national &amp; </a:t>
            </a:r>
            <a:r>
              <a:rPr lang="en-GB" sz="3200" b="1" dirty="0">
                <a:solidFill>
                  <a:srgbClr val="4490CE"/>
                </a:solidFill>
                <a:latin typeface="Gotham Bold" charset="0"/>
                <a:ea typeface="Gotham Bold" charset="0"/>
                <a:cs typeface="Gotham Bold" charset="0"/>
              </a:rPr>
              <a:t>local decision-making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11</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703806"/>
            <a:ext cx="8602894" cy="400110"/>
          </a:xfrm>
          <a:prstGeom prst="rect">
            <a:avLst/>
          </a:prstGeom>
        </p:spPr>
        <p:txBody>
          <a:bodyPr wrap="square">
            <a:spAutoFit/>
          </a:bodyPr>
          <a:lstStyle/>
          <a:p>
            <a:pPr>
              <a:buClr>
                <a:srgbClr val="0070C0"/>
              </a:buClr>
            </a:pPr>
            <a:endParaRPr lang="en-GB" sz="2000" dirty="0" smtClean="0"/>
          </a:p>
        </p:txBody>
      </p:sp>
      <p:graphicFrame>
        <p:nvGraphicFramePr>
          <p:cNvPr id="2" name="Diagram 1"/>
          <p:cNvGraphicFramePr/>
          <p:nvPr>
            <p:extLst>
              <p:ext uri="{D42A27DB-BD31-4B8C-83A1-F6EECF244321}">
                <p14:modId xmlns:p14="http://schemas.microsoft.com/office/powerpoint/2010/main" val="951835257"/>
              </p:ext>
            </p:extLst>
          </p:nvPr>
        </p:nvGraphicFramePr>
        <p:xfrm>
          <a:off x="0" y="1389526"/>
          <a:ext cx="9906000" cy="54684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Up-Down Arrow 6"/>
          <p:cNvSpPr/>
          <p:nvPr/>
        </p:nvSpPr>
        <p:spPr>
          <a:xfrm>
            <a:off x="9024079" y="1371600"/>
            <a:ext cx="689547" cy="5486399"/>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SOCIAL</a:t>
            </a:r>
          </a:p>
          <a:p>
            <a:pPr algn="ctr"/>
            <a:endParaRPr lang="en-GB" dirty="0"/>
          </a:p>
          <a:p>
            <a:pPr algn="ctr"/>
            <a:r>
              <a:rPr lang="en-GB" b="1" dirty="0" smtClean="0"/>
              <a:t>DETERMINANTS</a:t>
            </a:r>
          </a:p>
        </p:txBody>
      </p:sp>
    </p:spTree>
    <p:extLst>
      <p:ext uri="{BB962C8B-B14F-4D97-AF65-F5344CB8AC3E}">
        <p14:creationId xmlns:p14="http://schemas.microsoft.com/office/powerpoint/2010/main" val="295859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181338"/>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The European Union: “united in diversity</a:t>
            </a:r>
            <a:r>
              <a:rPr lang="en-GB" sz="3200" b="1" dirty="0" smtClean="0">
                <a:solidFill>
                  <a:srgbClr val="4490CE"/>
                </a:solidFill>
                <a:latin typeface="Gotham Bold" charset="0"/>
                <a:ea typeface="Gotham Bold" charset="0"/>
                <a:cs typeface="Gotham Bold" charset="0"/>
              </a:rPr>
              <a:t>”</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12</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1484163"/>
            <a:ext cx="7721860" cy="5237314"/>
          </a:xfrm>
          <a:prstGeom prst="rect">
            <a:avLst/>
          </a:prstGeom>
        </p:spPr>
      </p:pic>
      <p:sp>
        <p:nvSpPr>
          <p:cNvPr id="12" name="TextBox 11"/>
          <p:cNvSpPr txBox="1"/>
          <p:nvPr/>
        </p:nvSpPr>
        <p:spPr>
          <a:xfrm>
            <a:off x="8110538" y="2312139"/>
            <a:ext cx="1704976" cy="1323439"/>
          </a:xfrm>
          <a:prstGeom prst="rect">
            <a:avLst/>
          </a:prstGeom>
          <a:noFill/>
        </p:spPr>
        <p:txBody>
          <a:bodyPr wrap="square" rtlCol="0">
            <a:spAutoFit/>
          </a:bodyPr>
          <a:lstStyle/>
          <a:p>
            <a:pPr algn="ctr"/>
            <a:r>
              <a:rPr lang="en-GB" sz="2000" dirty="0"/>
              <a:t>Or the way to a supranational state?</a:t>
            </a:r>
          </a:p>
        </p:txBody>
      </p:sp>
    </p:spTree>
    <p:extLst>
      <p:ext uri="{BB962C8B-B14F-4D97-AF65-F5344CB8AC3E}">
        <p14:creationId xmlns:p14="http://schemas.microsoft.com/office/powerpoint/2010/main" val="122588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Economics or politics?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13</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955147"/>
            <a:ext cx="8602894" cy="2585323"/>
          </a:xfrm>
          <a:prstGeom prst="rect">
            <a:avLst/>
          </a:prstGeom>
        </p:spPr>
        <p:txBody>
          <a:bodyPr wrap="square">
            <a:spAutoFit/>
          </a:bodyPr>
          <a:lstStyle/>
          <a:p>
            <a:pPr>
              <a:buClr>
                <a:srgbClr val="0070C0"/>
              </a:buClr>
            </a:pPr>
            <a:r>
              <a:rPr lang="en-US" sz="2000" dirty="0"/>
              <a:t>"Europe will not be made all at once, or according to a single plan. It will be built through concrete achievements which first create a de facto solidarity.” [</a:t>
            </a:r>
            <a:r>
              <a:rPr lang="de-CH" sz="2200" dirty="0"/>
              <a:t>Schuman Declaration, May 9 1950] 	</a:t>
            </a:r>
            <a:endParaRPr lang="de-CH" sz="2200" dirty="0" smtClean="0"/>
          </a:p>
          <a:p>
            <a:pPr>
              <a:buClr>
                <a:srgbClr val="0070C0"/>
              </a:buClr>
            </a:pPr>
            <a:endParaRPr lang="en-GB" sz="2000" dirty="0"/>
          </a:p>
          <a:p>
            <a:pPr marL="285750" indent="-285750">
              <a:buClr>
                <a:srgbClr val="0070C0"/>
              </a:buClr>
              <a:buFont typeface="Arial" panose="020B0604020202020204" pitchFamily="34" charset="0"/>
              <a:buChar char="•"/>
            </a:pPr>
            <a:r>
              <a:rPr lang="en-GB" sz="2000" dirty="0"/>
              <a:t>With the objective of avoiding war in Europe, from 6 original Member States to </a:t>
            </a:r>
            <a:r>
              <a:rPr lang="en-GB" sz="2000" dirty="0" smtClean="0"/>
              <a:t>28 (soon 27?) </a:t>
            </a:r>
            <a:r>
              <a:rPr lang="en-GB" sz="2000" dirty="0"/>
              <a:t>currently, from an economic community to a political organisation</a:t>
            </a:r>
          </a:p>
          <a:p>
            <a:pPr marL="285750" indent="-285750">
              <a:buClr>
                <a:srgbClr val="0070C0"/>
              </a:buClr>
              <a:buFont typeface="Arial" panose="020B0604020202020204" pitchFamily="34" charset="0"/>
              <a:buChar char="•"/>
            </a:pPr>
            <a:r>
              <a:rPr lang="en-GB" sz="2000" dirty="0"/>
              <a:t>Awarded in 2012 with the Nobel Peace </a:t>
            </a:r>
            <a:r>
              <a:rPr lang="en-GB" sz="2000" dirty="0" smtClean="0"/>
              <a:t>Prize</a:t>
            </a:r>
            <a:endParaRPr lang="en-GB" sz="2000" dirty="0"/>
          </a:p>
        </p:txBody>
      </p:sp>
      <p:graphicFrame>
        <p:nvGraphicFramePr>
          <p:cNvPr id="13" name="Diagram 12"/>
          <p:cNvGraphicFramePr/>
          <p:nvPr>
            <p:extLst>
              <p:ext uri="{D42A27DB-BD31-4B8C-83A1-F6EECF244321}">
                <p14:modId xmlns:p14="http://schemas.microsoft.com/office/powerpoint/2010/main" val="827687613"/>
              </p:ext>
            </p:extLst>
          </p:nvPr>
        </p:nvGraphicFramePr>
        <p:xfrm>
          <a:off x="381000" y="4653136"/>
          <a:ext cx="9144000" cy="1728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5412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278" y="2548328"/>
            <a:ext cx="1236976" cy="694221"/>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10691" y="150858"/>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The Importance of Being EU: </a:t>
            </a:r>
            <a:r>
              <a:rPr lang="en-GB" sz="3200" b="1" dirty="0" smtClean="0">
                <a:solidFill>
                  <a:srgbClr val="4490CE"/>
                </a:solidFill>
                <a:latin typeface="Gotham Bold" charset="0"/>
                <a:ea typeface="Gotham Bold" charset="0"/>
                <a:cs typeface="Gotham Bold" charset="0"/>
              </a:rPr>
              <a:t>the legislative </a:t>
            </a:r>
            <a:r>
              <a:rPr lang="en-GB" sz="3200" b="1" dirty="0">
                <a:solidFill>
                  <a:srgbClr val="4490CE"/>
                </a:solidFill>
                <a:latin typeface="Gotham Bold" charset="0"/>
                <a:ea typeface="Gotham Bold" charset="0"/>
                <a:cs typeface="Gotham Bold" charset="0"/>
              </a:rPr>
              <a:t>process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14</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1401" y="1586378"/>
            <a:ext cx="8602894" cy="4401205"/>
          </a:xfrm>
          <a:prstGeom prst="rect">
            <a:avLst/>
          </a:prstGeom>
        </p:spPr>
        <p:txBody>
          <a:bodyPr wrap="square">
            <a:spAutoFit/>
          </a:bodyPr>
          <a:lstStyle/>
          <a:p>
            <a:pPr marL="342900" indent="-342900">
              <a:buClr>
                <a:srgbClr val="0070C0"/>
              </a:buClr>
              <a:buFont typeface="Arial" panose="020B0604020202020204" pitchFamily="34" charset="0"/>
              <a:buChar char="•"/>
            </a:pPr>
            <a:r>
              <a:rPr lang="en-GB" sz="2000" dirty="0"/>
              <a:t>European Commission is proposing</a:t>
            </a:r>
          </a:p>
          <a:p>
            <a:pPr marL="342900" indent="-342900">
              <a:buClr>
                <a:srgbClr val="0070C0"/>
              </a:buClr>
              <a:buFont typeface="Arial" panose="020B0604020202020204" pitchFamily="34" charset="0"/>
              <a:buChar char="•"/>
            </a:pPr>
            <a:r>
              <a:rPr lang="en-GB" sz="2000" dirty="0"/>
              <a:t>European Parliament &amp; Council of the EU are deciding </a:t>
            </a:r>
          </a:p>
          <a:p>
            <a:pPr marL="342900" indent="-342900">
              <a:buClr>
                <a:srgbClr val="0070C0"/>
              </a:buClr>
              <a:buFont typeface="Arial" panose="020B0604020202020204" pitchFamily="34" charset="0"/>
              <a:buChar char="•"/>
            </a:pPr>
            <a:r>
              <a:rPr lang="en-GB" sz="2000" dirty="0"/>
              <a:t>Commission and Council are </a:t>
            </a:r>
            <a:r>
              <a:rPr lang="en-GB" sz="2000" dirty="0" smtClean="0"/>
              <a:t>implementing</a:t>
            </a:r>
          </a:p>
          <a:p>
            <a:pPr marL="342900" indent="-342900">
              <a:buClr>
                <a:srgbClr val="0070C0"/>
              </a:buClr>
              <a:buFont typeface="Arial" panose="020B0604020202020204" pitchFamily="34" charset="0"/>
              <a:buChar char="•"/>
            </a:pPr>
            <a:endParaRPr lang="en-GB" sz="2000" dirty="0"/>
          </a:p>
          <a:p>
            <a:pPr>
              <a:buClr>
                <a:srgbClr val="0070C0"/>
              </a:buClr>
            </a:pPr>
            <a:r>
              <a:rPr lang="en-GB" sz="2000" b="1" dirty="0">
                <a:solidFill>
                  <a:schemeClr val="accent2"/>
                </a:solidFill>
              </a:rPr>
              <a:t>Why is it important?</a:t>
            </a:r>
          </a:p>
          <a:p>
            <a:pPr marL="342900" indent="-342900">
              <a:buClr>
                <a:srgbClr val="0070C0"/>
              </a:buClr>
              <a:buFont typeface="Arial" panose="020B0604020202020204" pitchFamily="34" charset="0"/>
              <a:buChar char="•"/>
            </a:pPr>
            <a:r>
              <a:rPr lang="en-GB" sz="2000" dirty="0"/>
              <a:t>EU policies </a:t>
            </a:r>
            <a:r>
              <a:rPr lang="en-GB" sz="2000" dirty="0" smtClean="0"/>
              <a:t>channel national decisions</a:t>
            </a:r>
            <a:endParaRPr lang="en-GB" sz="2000" dirty="0"/>
          </a:p>
          <a:p>
            <a:pPr marL="342900" indent="-342900">
              <a:buClr>
                <a:srgbClr val="0070C0"/>
              </a:buClr>
              <a:buFont typeface="Arial" panose="020B0604020202020204" pitchFamily="34" charset="0"/>
              <a:buChar char="•"/>
            </a:pPr>
            <a:r>
              <a:rPr lang="en-GB" sz="2000" dirty="0"/>
              <a:t>Supremacy of EU law over national </a:t>
            </a:r>
            <a:r>
              <a:rPr lang="en-GB" sz="2000" dirty="0" smtClean="0"/>
              <a:t>legislations</a:t>
            </a:r>
          </a:p>
          <a:p>
            <a:pPr marL="342900" indent="-342900">
              <a:buClr>
                <a:srgbClr val="0070C0"/>
              </a:buClr>
              <a:buFont typeface="Arial" panose="020B0604020202020204" pitchFamily="34" charset="0"/>
              <a:buChar char="•"/>
            </a:pPr>
            <a:endParaRPr lang="en-GB" sz="2000" dirty="0"/>
          </a:p>
          <a:p>
            <a:pPr>
              <a:buClr>
                <a:srgbClr val="0070C0"/>
              </a:buClr>
            </a:pPr>
            <a:r>
              <a:rPr lang="en-GB" sz="2000" b="1" dirty="0">
                <a:solidFill>
                  <a:schemeClr val="accent2"/>
                </a:solidFill>
              </a:rPr>
              <a:t>Where to act?</a:t>
            </a:r>
          </a:p>
          <a:p>
            <a:pPr marL="342900" indent="-342900">
              <a:buClr>
                <a:srgbClr val="0070C0"/>
              </a:buClr>
              <a:buFont typeface="Arial" panose="020B0604020202020204" pitchFamily="34" charset="0"/>
              <a:buChar char="•"/>
            </a:pPr>
            <a:r>
              <a:rPr lang="en-GB" sz="2000" dirty="0"/>
              <a:t>Influence Commission before proposing (EU </a:t>
            </a:r>
            <a:r>
              <a:rPr lang="en-GB" sz="2000" dirty="0" smtClean="0"/>
              <a:t>level)</a:t>
            </a:r>
            <a:endParaRPr lang="en-GB" sz="2000" dirty="0"/>
          </a:p>
          <a:p>
            <a:pPr marL="342900" indent="-342900">
              <a:buClr>
                <a:srgbClr val="0070C0"/>
              </a:buClr>
              <a:buFont typeface="Arial" panose="020B0604020202020204" pitchFamily="34" charset="0"/>
              <a:buChar char="•"/>
            </a:pPr>
            <a:r>
              <a:rPr lang="en-GB" sz="2000" dirty="0"/>
              <a:t>Influence Parliament while deciding (EU &amp; national </a:t>
            </a:r>
            <a:r>
              <a:rPr lang="en-GB" sz="2000" dirty="0" smtClean="0"/>
              <a:t>level)</a:t>
            </a:r>
            <a:endParaRPr lang="en-GB" sz="2000" dirty="0"/>
          </a:p>
          <a:p>
            <a:pPr marL="342900" indent="-342900">
              <a:buClr>
                <a:srgbClr val="0070C0"/>
              </a:buClr>
              <a:buFont typeface="Arial" panose="020B0604020202020204" pitchFamily="34" charset="0"/>
              <a:buChar char="•"/>
            </a:pPr>
            <a:r>
              <a:rPr lang="en-GB" sz="2000" dirty="0"/>
              <a:t>Influence Council position (mainly national </a:t>
            </a:r>
            <a:r>
              <a:rPr lang="en-GB" sz="2000" dirty="0" smtClean="0"/>
              <a:t>level)</a:t>
            </a:r>
            <a:endParaRPr lang="en-GB" sz="2000" dirty="0"/>
          </a:p>
          <a:p>
            <a:pPr marL="342900" indent="-342900">
              <a:buClr>
                <a:srgbClr val="0070C0"/>
              </a:buClr>
              <a:buFont typeface="Arial" panose="020B0604020202020204" pitchFamily="34" charset="0"/>
              <a:buChar char="•"/>
            </a:pPr>
            <a:endParaRPr lang="en-GB" sz="2000" dirty="0" smtClean="0"/>
          </a:p>
          <a:p>
            <a:pPr marL="342900" indent="-342900">
              <a:buClr>
                <a:srgbClr val="0070C0"/>
              </a:buClr>
              <a:buFont typeface="Arial" panose="020B0604020202020204" pitchFamily="34" charset="0"/>
              <a:buChar char="•"/>
            </a:pPr>
            <a:endParaRPr lang="en-GB" sz="2000" dirty="0"/>
          </a:p>
        </p:txBody>
      </p:sp>
      <p:graphicFrame>
        <p:nvGraphicFramePr>
          <p:cNvPr id="11" name="Diagram 10"/>
          <p:cNvGraphicFramePr/>
          <p:nvPr>
            <p:extLst>
              <p:ext uri="{D42A27DB-BD31-4B8C-83A1-F6EECF244321}">
                <p14:modId xmlns:p14="http://schemas.microsoft.com/office/powerpoint/2010/main" val="2130020170"/>
              </p:ext>
            </p:extLst>
          </p:nvPr>
        </p:nvGraphicFramePr>
        <p:xfrm>
          <a:off x="5359996" y="1598355"/>
          <a:ext cx="4080151" cy="41279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1025" y="1472201"/>
            <a:ext cx="1662869" cy="73944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9558" y="5735310"/>
            <a:ext cx="1607208" cy="803604"/>
          </a:xfrm>
          <a:prstGeom prst="rect">
            <a:avLst/>
          </a:prstGeom>
        </p:spPr>
      </p:pic>
    </p:spTree>
    <p:extLst>
      <p:ext uri="{BB962C8B-B14F-4D97-AF65-F5344CB8AC3E}">
        <p14:creationId xmlns:p14="http://schemas.microsoft.com/office/powerpoint/2010/main" val="2460159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10691" y="394186"/>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Health in the EU law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15</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Diagram 12"/>
          <p:cNvGraphicFramePr/>
          <p:nvPr>
            <p:extLst>
              <p:ext uri="{D42A27DB-BD31-4B8C-83A1-F6EECF244321}">
                <p14:modId xmlns:p14="http://schemas.microsoft.com/office/powerpoint/2010/main" val="2788149218"/>
              </p:ext>
            </p:extLst>
          </p:nvPr>
        </p:nvGraphicFramePr>
        <p:xfrm>
          <a:off x="560512" y="1430802"/>
          <a:ext cx="8784976" cy="1800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3584848" y="3243187"/>
            <a:ext cx="2736304" cy="2446824"/>
          </a:xfrm>
          <a:prstGeom prst="rect">
            <a:avLst/>
          </a:prstGeom>
          <a:noFill/>
        </p:spPr>
        <p:txBody>
          <a:bodyPr wrap="square" rtlCol="0">
            <a:spAutoFit/>
          </a:bodyPr>
          <a:lstStyle/>
          <a:p>
            <a:r>
              <a:rPr lang="en-GB" sz="1700" dirty="0"/>
              <a:t>Article 168:</a:t>
            </a:r>
          </a:p>
          <a:p>
            <a:pPr marL="342900" indent="-342900">
              <a:buClr>
                <a:srgbClr val="1C76BD"/>
              </a:buClr>
              <a:buFont typeface="Arial" panose="020B0604020202020204" pitchFamily="34" charset="0"/>
              <a:buChar char="•"/>
            </a:pPr>
            <a:r>
              <a:rPr lang="en-GB" sz="1700" dirty="0"/>
              <a:t>Public health as Member States’ competence</a:t>
            </a:r>
          </a:p>
          <a:p>
            <a:pPr marL="342900" indent="-342900">
              <a:buClr>
                <a:srgbClr val="1C76BD"/>
              </a:buClr>
              <a:buFont typeface="Arial" panose="020B0604020202020204" pitchFamily="34" charset="0"/>
              <a:buChar char="•"/>
            </a:pPr>
            <a:r>
              <a:rPr lang="en-GB" sz="1700" dirty="0"/>
              <a:t>Shared competence for common safety concerns</a:t>
            </a:r>
          </a:p>
          <a:p>
            <a:pPr marL="342900" indent="-342900">
              <a:buClr>
                <a:srgbClr val="1C76BD"/>
              </a:buClr>
              <a:buFont typeface="Arial" panose="020B0604020202020204" pitchFamily="34" charset="0"/>
              <a:buChar char="•"/>
            </a:pPr>
            <a:r>
              <a:rPr lang="en-GB" sz="1700" dirty="0"/>
              <a:t>EU competence to support, coordinate or supplement Member States’ activities</a:t>
            </a:r>
          </a:p>
        </p:txBody>
      </p:sp>
      <p:sp>
        <p:nvSpPr>
          <p:cNvPr id="18" name="TextBox 17"/>
          <p:cNvSpPr txBox="1"/>
          <p:nvPr/>
        </p:nvSpPr>
        <p:spPr>
          <a:xfrm>
            <a:off x="6681192" y="3243188"/>
            <a:ext cx="2664296" cy="1661993"/>
          </a:xfrm>
          <a:prstGeom prst="rect">
            <a:avLst/>
          </a:prstGeom>
          <a:noFill/>
        </p:spPr>
        <p:txBody>
          <a:bodyPr wrap="square" rtlCol="0">
            <a:spAutoFit/>
          </a:bodyPr>
          <a:lstStyle/>
          <a:p>
            <a:r>
              <a:rPr lang="en-GB" sz="1700" dirty="0"/>
              <a:t>Article 35:</a:t>
            </a:r>
          </a:p>
          <a:p>
            <a:pPr marL="285750" indent="-285750">
              <a:buClr>
                <a:srgbClr val="1C76BD"/>
              </a:buClr>
              <a:buFont typeface="Arial" panose="020B0604020202020204" pitchFamily="34" charset="0"/>
              <a:buChar char="•"/>
            </a:pPr>
            <a:r>
              <a:rPr lang="en-GB" sz="1700" dirty="0"/>
              <a:t>Right of access to preventive health care </a:t>
            </a:r>
          </a:p>
          <a:p>
            <a:pPr marL="285750" indent="-285750">
              <a:buClr>
                <a:srgbClr val="1C76BD"/>
              </a:buClr>
              <a:buFont typeface="Arial" panose="020B0604020202020204" pitchFamily="34" charset="0"/>
              <a:buChar char="•"/>
            </a:pPr>
            <a:r>
              <a:rPr lang="en-GB" sz="1700" dirty="0"/>
              <a:t>Right to benefit from medical treatment</a:t>
            </a:r>
          </a:p>
          <a:p>
            <a:pPr>
              <a:buClr>
                <a:srgbClr val="1C76BD"/>
              </a:buClr>
            </a:pPr>
            <a:endParaRPr lang="en-GB" sz="1700" dirty="0"/>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877" y="3231003"/>
            <a:ext cx="2864459" cy="3466330"/>
          </a:xfrm>
          <a:prstGeom prst="rect">
            <a:avLst/>
          </a:prstGeom>
        </p:spPr>
      </p:pic>
      <p:sp>
        <p:nvSpPr>
          <p:cNvPr id="20" name="Rectangle 19"/>
          <p:cNvSpPr/>
          <p:nvPr/>
        </p:nvSpPr>
        <p:spPr>
          <a:xfrm>
            <a:off x="3162925" y="5690011"/>
            <a:ext cx="5282578" cy="1031466"/>
          </a:xfrm>
          <a:prstGeom prst="rect">
            <a:avLst/>
          </a:prstGeom>
          <a:ln>
            <a:solidFill>
              <a:srgbClr val="1C76BD"/>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dirty="0"/>
              <a:t>Recurrent leitmotif: high level of human health protection shall be ensured in definition and implementation of all Union policies and activities (health in all policies principle)</a:t>
            </a:r>
          </a:p>
        </p:txBody>
      </p:sp>
    </p:spTree>
    <p:extLst>
      <p:ext uri="{BB962C8B-B14F-4D97-AF65-F5344CB8AC3E}">
        <p14:creationId xmlns:p14="http://schemas.microsoft.com/office/powerpoint/2010/main" val="650590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684" y="3356993"/>
            <a:ext cx="3647228" cy="183868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10691" y="448913"/>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Health in all policies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16</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963388999"/>
              </p:ext>
            </p:extLst>
          </p:nvPr>
        </p:nvGraphicFramePr>
        <p:xfrm>
          <a:off x="-2103784" y="1397000"/>
          <a:ext cx="14545616" cy="53443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p:cNvSpPr/>
          <p:nvPr/>
        </p:nvSpPr>
        <p:spPr>
          <a:xfrm>
            <a:off x="650302" y="2240065"/>
            <a:ext cx="2306916" cy="1138773"/>
          </a:xfrm>
          <a:prstGeom prst="rect">
            <a:avLst/>
          </a:prstGeom>
        </p:spPr>
        <p:txBody>
          <a:bodyPr wrap="square">
            <a:spAutoFit/>
          </a:bodyPr>
          <a:lstStyle/>
          <a:p>
            <a:pPr algn="ctr">
              <a:buClr>
                <a:schemeClr val="accent6">
                  <a:lumMod val="75000"/>
                </a:schemeClr>
              </a:buClr>
            </a:pPr>
            <a:r>
              <a:rPr lang="de-CH" sz="1700" dirty="0">
                <a:latin typeface="+mj-lt"/>
              </a:rPr>
              <a:t>Healty life style to people with disabilities and in unfavorable conditions</a:t>
            </a:r>
            <a:endParaRPr lang="en-US" sz="1700" dirty="0">
              <a:latin typeface="+mj-lt"/>
            </a:endParaRPr>
          </a:p>
        </p:txBody>
      </p:sp>
      <p:sp>
        <p:nvSpPr>
          <p:cNvPr id="14" name="Rectangle 13"/>
          <p:cNvSpPr/>
          <p:nvPr/>
        </p:nvSpPr>
        <p:spPr>
          <a:xfrm>
            <a:off x="672730" y="4469515"/>
            <a:ext cx="1737976" cy="353943"/>
          </a:xfrm>
          <a:prstGeom prst="rect">
            <a:avLst/>
          </a:prstGeom>
        </p:spPr>
        <p:txBody>
          <a:bodyPr wrap="none">
            <a:spAutoFit/>
          </a:bodyPr>
          <a:lstStyle/>
          <a:p>
            <a:pPr>
              <a:buClr>
                <a:schemeClr val="accent6">
                  <a:lumMod val="75000"/>
                </a:schemeClr>
              </a:buClr>
            </a:pPr>
            <a:r>
              <a:rPr lang="de-CH" sz="1700" dirty="0">
                <a:latin typeface="+mj-lt"/>
              </a:rPr>
              <a:t>Indoor air quality </a:t>
            </a:r>
          </a:p>
        </p:txBody>
      </p:sp>
      <p:sp>
        <p:nvSpPr>
          <p:cNvPr id="15" name="Rectangle 14"/>
          <p:cNvSpPr/>
          <p:nvPr/>
        </p:nvSpPr>
        <p:spPr>
          <a:xfrm>
            <a:off x="992560" y="5972560"/>
            <a:ext cx="2801582" cy="877163"/>
          </a:xfrm>
          <a:prstGeom prst="rect">
            <a:avLst/>
          </a:prstGeom>
        </p:spPr>
        <p:txBody>
          <a:bodyPr wrap="square">
            <a:spAutoFit/>
          </a:bodyPr>
          <a:lstStyle/>
          <a:p>
            <a:pPr algn="ctr"/>
            <a:r>
              <a:rPr lang="de-CH" sz="1700" dirty="0">
                <a:latin typeface="+mj-lt"/>
              </a:rPr>
              <a:t>Healthy and sustainable common agricultural policy, use of pesticides</a:t>
            </a:r>
            <a:endParaRPr lang="en-GB" sz="1700" dirty="0">
              <a:latin typeface="+mj-lt"/>
            </a:endParaRPr>
          </a:p>
        </p:txBody>
      </p:sp>
      <p:sp>
        <p:nvSpPr>
          <p:cNvPr id="16" name="Rectangle 15"/>
          <p:cNvSpPr/>
          <p:nvPr/>
        </p:nvSpPr>
        <p:spPr>
          <a:xfrm>
            <a:off x="7660138" y="4207904"/>
            <a:ext cx="1691680" cy="877163"/>
          </a:xfrm>
          <a:prstGeom prst="rect">
            <a:avLst/>
          </a:prstGeom>
        </p:spPr>
        <p:txBody>
          <a:bodyPr wrap="square">
            <a:spAutoFit/>
          </a:bodyPr>
          <a:lstStyle/>
          <a:p>
            <a:pPr algn="ctr"/>
            <a:r>
              <a:rPr lang="en-US" sz="1700" dirty="0">
                <a:latin typeface="+mj-lt"/>
              </a:rPr>
              <a:t>Health as a societal challenge</a:t>
            </a:r>
            <a:endParaRPr lang="en-GB" sz="1700" dirty="0">
              <a:latin typeface="+mj-lt"/>
            </a:endParaRPr>
          </a:p>
        </p:txBody>
      </p:sp>
      <p:sp>
        <p:nvSpPr>
          <p:cNvPr id="18" name="Rectangle 17"/>
          <p:cNvSpPr/>
          <p:nvPr/>
        </p:nvSpPr>
        <p:spPr>
          <a:xfrm>
            <a:off x="6606791" y="5661751"/>
            <a:ext cx="2664296" cy="877163"/>
          </a:xfrm>
          <a:prstGeom prst="rect">
            <a:avLst/>
          </a:prstGeom>
        </p:spPr>
        <p:txBody>
          <a:bodyPr wrap="square">
            <a:spAutoFit/>
          </a:bodyPr>
          <a:lstStyle/>
          <a:p>
            <a:pPr algn="ctr"/>
            <a:r>
              <a:rPr lang="en-GB" sz="1700" dirty="0">
                <a:latin typeface="+mj-lt"/>
              </a:rPr>
              <a:t>“Overall harmonious development</a:t>
            </a:r>
            <a:r>
              <a:rPr lang="en-GB" sz="1700" dirty="0" smtClean="0">
                <a:latin typeface="+mj-lt"/>
              </a:rPr>
              <a:t>”, </a:t>
            </a:r>
            <a:r>
              <a:rPr lang="en-GB" sz="1700" dirty="0">
                <a:latin typeface="+mj-lt"/>
              </a:rPr>
              <a:t>limit health inequalities</a:t>
            </a:r>
          </a:p>
        </p:txBody>
      </p:sp>
      <p:sp>
        <p:nvSpPr>
          <p:cNvPr id="19" name="Rectangle 18"/>
          <p:cNvSpPr/>
          <p:nvPr/>
        </p:nvSpPr>
        <p:spPr>
          <a:xfrm>
            <a:off x="7352520" y="2246596"/>
            <a:ext cx="2306916" cy="615553"/>
          </a:xfrm>
          <a:prstGeom prst="rect">
            <a:avLst/>
          </a:prstGeom>
        </p:spPr>
        <p:txBody>
          <a:bodyPr wrap="square">
            <a:spAutoFit/>
          </a:bodyPr>
          <a:lstStyle/>
          <a:p>
            <a:pPr algn="ctr">
              <a:buClr>
                <a:schemeClr val="accent6">
                  <a:lumMod val="75000"/>
                </a:schemeClr>
              </a:buClr>
            </a:pPr>
            <a:r>
              <a:rPr lang="de-CH" sz="1700" dirty="0" smtClean="0">
                <a:latin typeface="+mj-lt"/>
              </a:rPr>
              <a:t>Air, climate change, chemicals, water</a:t>
            </a:r>
            <a:endParaRPr lang="en-US" sz="1700" dirty="0">
              <a:latin typeface="+mj-lt"/>
            </a:endParaRPr>
          </a:p>
        </p:txBody>
      </p:sp>
    </p:spTree>
    <p:extLst>
      <p:ext uri="{BB962C8B-B14F-4D97-AF65-F5344CB8AC3E}">
        <p14:creationId xmlns:p14="http://schemas.microsoft.com/office/powerpoint/2010/main" val="1762567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Rationale: EU single market</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17</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451237"/>
            <a:ext cx="8602894" cy="5386090"/>
          </a:xfrm>
          <a:prstGeom prst="rect">
            <a:avLst/>
          </a:prstGeom>
        </p:spPr>
        <p:txBody>
          <a:bodyPr wrap="square">
            <a:spAutoFit/>
          </a:bodyPr>
          <a:lstStyle/>
          <a:p>
            <a:pPr defTabSz="905255">
              <a:buNone/>
              <a:defRPr sz="1800"/>
            </a:pPr>
            <a:r>
              <a:rPr lang="en-GB" dirty="0" smtClean="0">
                <a:ea typeface="Georgia"/>
                <a:cs typeface="Georgia"/>
                <a:sym typeface="Georgia"/>
              </a:rPr>
              <a:t>Protection </a:t>
            </a:r>
            <a:r>
              <a:rPr lang="en-GB" dirty="0">
                <a:ea typeface="Georgia"/>
                <a:cs typeface="Georgia"/>
                <a:sym typeface="Georgia"/>
              </a:rPr>
              <a:t>of human health through harmonisation of Member </a:t>
            </a:r>
            <a:r>
              <a:rPr lang="en-GB" dirty="0" smtClean="0">
                <a:ea typeface="Georgia"/>
                <a:cs typeface="Georgia"/>
                <a:sym typeface="Georgia"/>
              </a:rPr>
              <a:t>States legislations </a:t>
            </a:r>
            <a:r>
              <a:rPr lang="en-GB" dirty="0">
                <a:ea typeface="Georgia"/>
                <a:cs typeface="Georgia"/>
                <a:sym typeface="Georgia"/>
              </a:rPr>
              <a:t>for completion of EU internal market</a:t>
            </a:r>
          </a:p>
          <a:p>
            <a:pPr defTabSz="905255">
              <a:buNone/>
              <a:defRPr sz="1800"/>
            </a:pPr>
            <a:endParaRPr lang="en-GB" dirty="0">
              <a:ea typeface="Georgia"/>
              <a:cs typeface="Georgia"/>
              <a:sym typeface="Georgia"/>
            </a:endParaRPr>
          </a:p>
          <a:p>
            <a:pPr defTabSz="905255">
              <a:buClr>
                <a:srgbClr val="E46C0A"/>
              </a:buClr>
              <a:defRPr sz="1800"/>
            </a:pPr>
            <a:r>
              <a:rPr lang="en-GB" b="1" dirty="0">
                <a:solidFill>
                  <a:schemeClr val="accent2"/>
                </a:solidFill>
                <a:ea typeface="Georgia"/>
                <a:cs typeface="Georgia"/>
                <a:sym typeface="Georgia"/>
              </a:rPr>
              <a:t>Pharmaceutical legislation</a:t>
            </a:r>
          </a:p>
          <a:p>
            <a:pPr marL="285750" lvl="1" indent="-285750" defTabSz="905255">
              <a:buClr>
                <a:srgbClr val="1C76BD"/>
              </a:buClr>
              <a:buSzPct val="100000"/>
              <a:buFont typeface="Arial" panose="020B0604020202020204" pitchFamily="34" charset="0"/>
              <a:buChar char="•"/>
              <a:defRPr sz="1800"/>
            </a:pPr>
            <a:r>
              <a:rPr lang="en-GB" dirty="0"/>
              <a:t>Directive on the prevention of the entry into the market of falsified medicines</a:t>
            </a:r>
            <a:endParaRPr lang="en-GB" dirty="0">
              <a:ea typeface="Calibri"/>
              <a:cs typeface="Calibri"/>
              <a:sym typeface="Calibri"/>
            </a:endParaRPr>
          </a:p>
          <a:p>
            <a:pPr marL="285750" lvl="1" indent="-285750" defTabSz="905255">
              <a:buClr>
                <a:srgbClr val="1C76BD"/>
              </a:buClr>
              <a:buSzPct val="100000"/>
              <a:buFont typeface="Arial" panose="020B0604020202020204" pitchFamily="34" charset="0"/>
              <a:buChar char="•"/>
              <a:defRPr sz="1800"/>
            </a:pPr>
            <a:r>
              <a:rPr lang="en-GB" dirty="0"/>
              <a:t>Pharmacovigilance legislation</a:t>
            </a:r>
            <a:endParaRPr lang="en-GB" dirty="0">
              <a:ea typeface="Calibri"/>
              <a:cs typeface="Calibri"/>
              <a:sym typeface="Calibri"/>
            </a:endParaRPr>
          </a:p>
          <a:p>
            <a:pPr marL="285750" lvl="1" indent="-285750" defTabSz="905255">
              <a:buClr>
                <a:srgbClr val="1C76BD"/>
              </a:buClr>
              <a:buSzPct val="100000"/>
              <a:buFont typeface="Arial" panose="020B0604020202020204" pitchFamily="34" charset="0"/>
              <a:buChar char="•"/>
              <a:defRPr sz="1800"/>
            </a:pPr>
            <a:r>
              <a:rPr lang="en-GB" dirty="0"/>
              <a:t>Clinical trials regulation</a:t>
            </a:r>
            <a:endParaRPr lang="en-GB" dirty="0">
              <a:ea typeface="Calibri"/>
              <a:cs typeface="Calibri"/>
              <a:sym typeface="Calibri"/>
            </a:endParaRPr>
          </a:p>
          <a:p>
            <a:pPr marL="285750" lvl="1" indent="-285750" defTabSz="905255">
              <a:buClr>
                <a:srgbClr val="1C76BD"/>
              </a:buClr>
              <a:buSzPct val="100000"/>
              <a:buFont typeface="Arial" panose="020B0604020202020204" pitchFamily="34" charset="0"/>
              <a:buChar char="•"/>
              <a:defRPr sz="1800"/>
            </a:pPr>
            <a:r>
              <a:rPr lang="en-GB" dirty="0"/>
              <a:t>Medical devices regulation</a:t>
            </a:r>
            <a:endParaRPr lang="en-GB" dirty="0">
              <a:ea typeface="Calibri"/>
              <a:cs typeface="Calibri"/>
              <a:sym typeface="Calibri"/>
            </a:endParaRPr>
          </a:p>
          <a:p>
            <a:pPr defTabSz="905255">
              <a:defRPr sz="1800"/>
            </a:pPr>
            <a:endParaRPr lang="en-GB" b="1" dirty="0">
              <a:solidFill>
                <a:schemeClr val="accent2"/>
              </a:solidFill>
              <a:ea typeface="Georgia"/>
              <a:cs typeface="Georgia"/>
              <a:sym typeface="Georgia"/>
            </a:endParaRPr>
          </a:p>
          <a:p>
            <a:pPr defTabSz="905255">
              <a:buClr>
                <a:srgbClr val="E46C0A"/>
              </a:buClr>
              <a:defRPr sz="1800"/>
            </a:pPr>
            <a:r>
              <a:rPr lang="en-GB" b="1" dirty="0">
                <a:solidFill>
                  <a:schemeClr val="accent2"/>
                </a:solidFill>
                <a:ea typeface="Georgia"/>
                <a:cs typeface="Georgia"/>
                <a:sym typeface="Georgia"/>
              </a:rPr>
              <a:t>Tobacco legislation </a:t>
            </a:r>
          </a:p>
          <a:p>
            <a:pPr marL="285750" lvl="1" indent="-285750" defTabSz="905255">
              <a:buClr>
                <a:srgbClr val="1C76BD"/>
              </a:buClr>
              <a:buSzPct val="100000"/>
              <a:buFont typeface="Arial" panose="020B0604020202020204" pitchFamily="34" charset="0"/>
              <a:buChar char="•"/>
              <a:defRPr sz="1800"/>
            </a:pPr>
            <a:r>
              <a:rPr lang="en-GB" dirty="0"/>
              <a:t>Ban on cross-border tobacco advertising and sponsorship</a:t>
            </a:r>
            <a:endParaRPr lang="en-GB" dirty="0">
              <a:ea typeface="Calibri"/>
              <a:cs typeface="Calibri"/>
              <a:sym typeface="Calibri"/>
            </a:endParaRPr>
          </a:p>
          <a:p>
            <a:pPr marL="285750" lvl="1" indent="-285750" defTabSz="905255">
              <a:buClr>
                <a:srgbClr val="1C76BD"/>
              </a:buClr>
              <a:buSzPct val="100000"/>
              <a:buFont typeface="Arial" panose="020B0604020202020204" pitchFamily="34" charset="0"/>
              <a:buChar char="•"/>
              <a:defRPr sz="1800"/>
            </a:pPr>
            <a:r>
              <a:rPr lang="en-GB" dirty="0"/>
              <a:t>Tobacco products directive</a:t>
            </a:r>
          </a:p>
          <a:p>
            <a:pPr marL="285750" lvl="1" indent="-285750" defTabSz="905255">
              <a:buClr>
                <a:srgbClr val="1C76BD"/>
              </a:buClr>
              <a:buSzPct val="100000"/>
              <a:buFont typeface="Arial" panose="020B0604020202020204" pitchFamily="34" charset="0"/>
              <a:buChar char="•"/>
              <a:defRPr sz="1800"/>
            </a:pPr>
            <a:r>
              <a:rPr lang="en-GB" dirty="0"/>
              <a:t>Tobacco taxation</a:t>
            </a:r>
            <a:endParaRPr lang="en-GB" dirty="0">
              <a:ea typeface="Calibri"/>
              <a:cs typeface="Calibri"/>
              <a:sym typeface="Calibri"/>
            </a:endParaRPr>
          </a:p>
          <a:p>
            <a:pPr defTabSz="905255">
              <a:defRPr sz="1800"/>
            </a:pPr>
            <a:endParaRPr lang="en-GB" b="1" dirty="0">
              <a:solidFill>
                <a:schemeClr val="accent2"/>
              </a:solidFill>
              <a:ea typeface="Georgia"/>
              <a:cs typeface="Georgia"/>
              <a:sym typeface="Georgia"/>
            </a:endParaRPr>
          </a:p>
          <a:p>
            <a:pPr defTabSz="905255">
              <a:buClr>
                <a:srgbClr val="E46C0A"/>
              </a:buClr>
              <a:defRPr sz="1800"/>
            </a:pPr>
            <a:r>
              <a:rPr lang="en-GB" b="1" dirty="0">
                <a:solidFill>
                  <a:schemeClr val="accent2"/>
                </a:solidFill>
                <a:ea typeface="Georgia"/>
                <a:cs typeface="Georgia"/>
                <a:sym typeface="Georgia"/>
              </a:rPr>
              <a:t>Consumer protection and information</a:t>
            </a:r>
          </a:p>
          <a:p>
            <a:pPr marL="285750" lvl="1" indent="-285750" defTabSz="905255">
              <a:buClr>
                <a:srgbClr val="1C76BD"/>
              </a:buClr>
              <a:buSzPct val="100000"/>
              <a:buFont typeface="Arial" panose="020B0604020202020204" pitchFamily="34" charset="0"/>
              <a:buChar char="•"/>
              <a:defRPr sz="1800"/>
            </a:pPr>
            <a:r>
              <a:rPr lang="en-GB" dirty="0"/>
              <a:t>Food labelling legislation</a:t>
            </a:r>
            <a:endParaRPr lang="en-GB" dirty="0">
              <a:ea typeface="Calibri"/>
              <a:cs typeface="Calibri"/>
              <a:sym typeface="Calibri"/>
            </a:endParaRPr>
          </a:p>
          <a:p>
            <a:pPr marL="285750" lvl="1" indent="-285750" defTabSz="905255">
              <a:buClr>
                <a:srgbClr val="1C76BD"/>
              </a:buClr>
              <a:buSzPct val="100000"/>
              <a:buFont typeface="Arial" panose="020B0604020202020204" pitchFamily="34" charset="0"/>
              <a:buChar char="•"/>
              <a:defRPr sz="1800"/>
            </a:pPr>
            <a:r>
              <a:rPr lang="en-GB" dirty="0"/>
              <a:t>Legislation on the information to patients</a:t>
            </a:r>
          </a:p>
          <a:p>
            <a:pPr marL="285750" lvl="1" indent="-285750" defTabSz="905255">
              <a:buClr>
                <a:srgbClr val="1C76BD"/>
              </a:buClr>
              <a:buSzPct val="100000"/>
              <a:buFont typeface="Arial" panose="020B0604020202020204" pitchFamily="34" charset="0"/>
              <a:buChar char="•"/>
              <a:defRPr sz="1800"/>
            </a:pPr>
            <a:r>
              <a:rPr lang="en-GB" dirty="0"/>
              <a:t>Cosmetics regulation</a:t>
            </a:r>
          </a:p>
          <a:p>
            <a:pPr marL="285750" indent="-285750">
              <a:buClr>
                <a:srgbClr val="0070C0"/>
              </a:buClr>
              <a:buFont typeface="Arial" panose="020B0604020202020204" pitchFamily="34" charset="0"/>
              <a:buChar char="•"/>
            </a:pPr>
            <a:endParaRPr lang="en-GB" sz="2000" dirty="0"/>
          </a:p>
        </p:txBody>
      </p:sp>
    </p:spTree>
    <p:extLst>
      <p:ext uri="{BB962C8B-B14F-4D97-AF65-F5344CB8AC3E}">
        <p14:creationId xmlns:p14="http://schemas.microsoft.com/office/powerpoint/2010/main" val="2278389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32049" y="204354"/>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Example: EU </a:t>
            </a:r>
            <a:r>
              <a:rPr lang="en-GB" sz="3200" b="1" dirty="0">
                <a:solidFill>
                  <a:srgbClr val="4490CE"/>
                </a:solidFill>
                <a:latin typeface="Gotham Bold" charset="0"/>
                <a:ea typeface="Gotham Bold" charset="0"/>
                <a:cs typeface="Gotham Bold" charset="0"/>
              </a:rPr>
              <a:t>tobacco products directive – 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18</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451237"/>
            <a:ext cx="8602894" cy="4401205"/>
          </a:xfrm>
          <a:prstGeom prst="rect">
            <a:avLst/>
          </a:prstGeom>
        </p:spPr>
        <p:txBody>
          <a:bodyPr wrap="square">
            <a:spAutoFit/>
          </a:bodyPr>
          <a:lstStyle/>
          <a:p>
            <a:r>
              <a:rPr lang="en-GB" sz="2000" b="1" dirty="0" smtClean="0">
                <a:solidFill>
                  <a:schemeClr val="accent2"/>
                </a:solidFill>
                <a:latin typeface="Calibri" panose="020F0502020204030204" pitchFamily="34" charset="0"/>
              </a:rPr>
              <a:t>Unity </a:t>
            </a:r>
            <a:r>
              <a:rPr lang="en-GB" sz="2000" b="1" dirty="0">
                <a:solidFill>
                  <a:schemeClr val="accent2"/>
                </a:solidFill>
                <a:latin typeface="Calibri" panose="020F0502020204030204" pitchFamily="34" charset="0"/>
              </a:rPr>
              <a:t>is </a:t>
            </a:r>
            <a:r>
              <a:rPr lang="en-GB" sz="2000" b="1" dirty="0" smtClean="0">
                <a:solidFill>
                  <a:schemeClr val="accent2"/>
                </a:solidFill>
                <a:latin typeface="Calibri" panose="020F0502020204030204" pitchFamily="34" charset="0"/>
              </a:rPr>
              <a:t>strength</a:t>
            </a:r>
            <a:r>
              <a:rPr lang="en-GB" sz="2000" dirty="0" smtClean="0">
                <a:latin typeface="Calibri" panose="020F0502020204030204" pitchFamily="34" charset="0"/>
              </a:rPr>
              <a:t> </a:t>
            </a:r>
            <a:endParaRPr lang="en-GB" sz="2000" dirty="0">
              <a:latin typeface="Calibri" panose="020F0502020204030204" pitchFamily="34" charset="0"/>
            </a:endParaRPr>
          </a:p>
          <a:p>
            <a:r>
              <a:rPr lang="en-GB" sz="2000" dirty="0">
                <a:latin typeface="Calibri" panose="020F0502020204030204" pitchFamily="34" charset="0"/>
              </a:rPr>
              <a:t>	Create a powerful network &amp; identify common priorities </a:t>
            </a:r>
          </a:p>
          <a:p>
            <a:endParaRPr lang="en-GB"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r>
              <a:rPr lang="de-CH" sz="2000" dirty="0">
                <a:latin typeface="Calibri" panose="020F0502020204030204" pitchFamily="34" charset="0"/>
              </a:rPr>
              <a:t>Before the Commission’s proposal – </a:t>
            </a:r>
            <a:r>
              <a:rPr lang="de-CH" sz="2000" b="1" dirty="0">
                <a:solidFill>
                  <a:schemeClr val="accent2"/>
                </a:solidFill>
                <a:latin typeface="Calibri" panose="020F0502020204030204" pitchFamily="34" charset="0"/>
              </a:rPr>
              <a:t>postponing the indispensable</a:t>
            </a:r>
            <a:r>
              <a:rPr lang="de-CH" sz="2000" dirty="0">
                <a:latin typeface="Calibri" panose="020F0502020204030204" pitchFamily="34" charset="0"/>
              </a:rPr>
              <a:t>?</a:t>
            </a:r>
          </a:p>
          <a:p>
            <a:r>
              <a:rPr lang="de-CH" sz="2000" dirty="0">
                <a:latin typeface="Calibri" panose="020F0502020204030204" pitchFamily="34" charset="0"/>
              </a:rPr>
              <a:t>	Despite n</a:t>
            </a:r>
            <a:r>
              <a:rPr lang="en-GB" sz="2000" dirty="0" err="1">
                <a:latin typeface="Calibri" panose="020F0502020204030204" pitchFamily="34" charset="0"/>
              </a:rPr>
              <a:t>ecessity</a:t>
            </a:r>
            <a:r>
              <a:rPr lang="en-GB" sz="2000" dirty="0">
                <a:latin typeface="Calibri" panose="020F0502020204030204" pitchFamily="34" charset="0"/>
              </a:rPr>
              <a:t> of the new directive to adapt the current rules </a:t>
            </a:r>
            <a:r>
              <a:rPr lang="en-GB" sz="2000" dirty="0" smtClean="0">
                <a:latin typeface="Calibri" panose="020F0502020204030204" pitchFamily="34" charset="0"/>
              </a:rPr>
              <a:t>on 	tobacco</a:t>
            </a:r>
            <a:r>
              <a:rPr lang="en-GB" sz="2000" dirty="0">
                <a:latin typeface="Calibri" panose="020F0502020204030204" pitchFamily="34" charset="0"/>
              </a:rPr>
              <a:t>, </a:t>
            </a:r>
            <a:r>
              <a:rPr lang="en-GB" sz="2000" dirty="0" smtClean="0">
                <a:latin typeface="Calibri" panose="020F0502020204030204" pitchFamily="34" charset="0"/>
              </a:rPr>
              <a:t>delayed </a:t>
            </a:r>
            <a:r>
              <a:rPr lang="en-GB" sz="2000" dirty="0">
                <a:latin typeface="Calibri" panose="020F0502020204030204" pitchFamily="34" charset="0"/>
              </a:rPr>
              <a:t>for several months </a:t>
            </a:r>
          </a:p>
          <a:p>
            <a:r>
              <a:rPr lang="en-GB" sz="2000" dirty="0">
                <a:latin typeface="Calibri" panose="020F0502020204030204" pitchFamily="34" charset="0"/>
              </a:rPr>
              <a:t>	Scandals &amp; procrastination </a:t>
            </a:r>
            <a:r>
              <a:rPr lang="en-GB" sz="2000" dirty="0">
                <a:solidFill>
                  <a:schemeClr val="accent2"/>
                </a:solidFill>
                <a:latin typeface="Calibri" panose="020F0502020204030204" pitchFamily="34" charset="0"/>
              </a:rPr>
              <a:t>→</a:t>
            </a:r>
            <a:r>
              <a:rPr lang="en-GB" sz="2000" dirty="0">
                <a:latin typeface="Calibri" panose="020F0502020204030204" pitchFamily="34" charset="0"/>
              </a:rPr>
              <a:t> tobacco industry behind the scene?</a:t>
            </a:r>
          </a:p>
          <a:p>
            <a:pPr marL="285750" indent="-285750">
              <a:buClr>
                <a:srgbClr val="0070C0"/>
              </a:buClr>
              <a:buFont typeface="Arial" panose="020B0604020202020204" pitchFamily="34" charset="0"/>
              <a:buChar char="•"/>
            </a:pPr>
            <a:endParaRPr lang="en-GB" sz="2000" dirty="0"/>
          </a:p>
        </p:txBody>
      </p:sp>
      <p:pic>
        <p:nvPicPr>
          <p:cNvPr id="20" name="Picture 19" descr="WEB_CHEMIN_2656_1196445849.jpg"/>
          <p:cNvPicPr>
            <a:picLocks noChangeAspect="1"/>
          </p:cNvPicPr>
          <p:nvPr/>
        </p:nvPicPr>
        <p:blipFill>
          <a:blip r:embed="rId5" cstate="print"/>
          <a:stretch>
            <a:fillRect/>
          </a:stretch>
        </p:blipFill>
        <p:spPr>
          <a:xfrm>
            <a:off x="1481017" y="3264481"/>
            <a:ext cx="552641" cy="5526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ENSP_logo_v2.JPG"/>
          <p:cNvPicPr>
            <a:picLocks noChangeAspect="1"/>
          </p:cNvPicPr>
          <p:nvPr/>
        </p:nvPicPr>
        <p:blipFill>
          <a:blip r:embed="rId6" cstate="print"/>
          <a:stretch>
            <a:fillRect/>
          </a:stretch>
        </p:blipFill>
        <p:spPr>
          <a:xfrm>
            <a:off x="2296072" y="3246500"/>
            <a:ext cx="450407" cy="588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SFP.jpg"/>
          <p:cNvPicPr>
            <a:picLocks noChangeAspect="1"/>
          </p:cNvPicPr>
          <p:nvPr/>
        </p:nvPicPr>
        <p:blipFill>
          <a:blip r:embed="rId7" cstate="print"/>
          <a:stretch>
            <a:fillRect/>
          </a:stretch>
        </p:blipFill>
        <p:spPr>
          <a:xfrm>
            <a:off x="4412673" y="2517491"/>
            <a:ext cx="1018782" cy="40414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3" name="Picture 22" descr="EHN-logo.jpg"/>
          <p:cNvPicPr>
            <a:picLocks noChangeAspect="1"/>
          </p:cNvPicPr>
          <p:nvPr/>
        </p:nvPicPr>
        <p:blipFill>
          <a:blip r:embed="rId8" cstate="print"/>
          <a:stretch>
            <a:fillRect/>
          </a:stretch>
        </p:blipFill>
        <p:spPr>
          <a:xfrm>
            <a:off x="3268647" y="2482331"/>
            <a:ext cx="961706" cy="5002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index.jpg"/>
          <p:cNvPicPr>
            <a:picLocks noChangeAspect="1"/>
          </p:cNvPicPr>
          <p:nvPr/>
        </p:nvPicPr>
        <p:blipFill>
          <a:blip r:embed="rId9" cstate="print"/>
          <a:stretch>
            <a:fillRect/>
          </a:stretch>
        </p:blipFill>
        <p:spPr>
          <a:xfrm>
            <a:off x="1961423" y="2517491"/>
            <a:ext cx="1119707" cy="42994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1139" y="2439890"/>
            <a:ext cx="639759" cy="563185"/>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7030" y="3248689"/>
            <a:ext cx="725083" cy="61249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3469" y="3359975"/>
            <a:ext cx="1219200" cy="3383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18478" y="2111315"/>
            <a:ext cx="2160240" cy="2104234"/>
          </a:xfrm>
          <a:prstGeom prst="rect">
            <a:avLst/>
          </a:prstGeom>
        </p:spPr>
      </p:pic>
    </p:spTree>
    <p:extLst>
      <p:ext uri="{BB962C8B-B14F-4D97-AF65-F5344CB8AC3E}">
        <p14:creationId xmlns:p14="http://schemas.microsoft.com/office/powerpoint/2010/main" val="3498527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19</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4556" y="1844825"/>
            <a:ext cx="5388924" cy="5016758"/>
          </a:xfrm>
          <a:prstGeom prst="rect">
            <a:avLst/>
          </a:prstGeom>
          <a:noFill/>
        </p:spPr>
        <p:txBody>
          <a:bodyPr wrap="square" rtlCol="0">
            <a:spAutoFit/>
          </a:bodyPr>
          <a:lstStyle/>
          <a:p>
            <a:endParaRPr lang="en-GB"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endParaRPr lang="de-CH" sz="2000" dirty="0">
              <a:latin typeface="Calibri" panose="020F0502020204030204" pitchFamily="34" charset="0"/>
            </a:endParaRPr>
          </a:p>
          <a:p>
            <a:r>
              <a:rPr lang="de-CH" sz="2000" dirty="0">
                <a:latin typeface="Calibri" panose="020F0502020204030204" pitchFamily="34" charset="0"/>
              </a:rPr>
              <a:t>Towards the final decision – </a:t>
            </a:r>
            <a:r>
              <a:rPr lang="de-CH" sz="2000" b="1" dirty="0">
                <a:solidFill>
                  <a:schemeClr val="accent2"/>
                </a:solidFill>
                <a:latin typeface="Calibri" panose="020F0502020204030204" pitchFamily="34" charset="0"/>
              </a:rPr>
              <a:t>the mouse vs the elephant</a:t>
            </a:r>
            <a:r>
              <a:rPr lang="de-CH" sz="2000" dirty="0">
                <a:latin typeface="Calibri" panose="020F0502020204030204" pitchFamily="34" charset="0"/>
              </a:rPr>
              <a:t>?</a:t>
            </a:r>
          </a:p>
          <a:p>
            <a:r>
              <a:rPr lang="de-CH" sz="2000" dirty="0">
                <a:latin typeface="Calibri" panose="020F0502020204030204" pitchFamily="34" charset="0"/>
              </a:rPr>
              <a:t>	O</a:t>
            </a:r>
            <a:r>
              <a:rPr lang="en-GB" sz="2000" dirty="0" err="1">
                <a:latin typeface="Calibri" panose="020F0502020204030204" pitchFamily="34" charset="0"/>
              </a:rPr>
              <a:t>ver</a:t>
            </a:r>
            <a:r>
              <a:rPr lang="en-GB" sz="2000" dirty="0">
                <a:latin typeface="Calibri" panose="020F0502020204030204" pitchFamily="34" charset="0"/>
              </a:rPr>
              <a:t> 150 full-time lobbyists from the 	tobacco industry </a:t>
            </a:r>
            <a:r>
              <a:rPr lang="en-GB" sz="2000" dirty="0" smtClean="0">
                <a:latin typeface="Calibri" panose="020F0502020204030204" pitchFamily="34" charset="0"/>
              </a:rPr>
              <a:t>vs </a:t>
            </a:r>
            <a:r>
              <a:rPr lang="en-GB" sz="2000" dirty="0">
                <a:latin typeface="Calibri" panose="020F0502020204030204" pitchFamily="34" charset="0"/>
              </a:rPr>
              <a:t>around 10 public 	health NGOs BUT positive provisions 	were introduced</a:t>
            </a:r>
            <a:endParaRPr lang="de-CH" sz="2000" dirty="0">
              <a:latin typeface="Calibri" panose="020F0502020204030204" pitchFamily="34" charset="0"/>
            </a:endParaRPr>
          </a:p>
          <a:p>
            <a:r>
              <a:rPr lang="de-CH" sz="2000" dirty="0">
                <a:latin typeface="Calibri" panose="020F0502020204030204" pitchFamily="34" charset="0"/>
              </a:rPr>
              <a:t>	</a:t>
            </a:r>
            <a:endParaRPr lang="en-GB" sz="2000" dirty="0">
              <a:latin typeface="Calibri" panose="020F0502020204030204" pitchFamily="34" charset="0"/>
            </a:endParaRPr>
          </a:p>
        </p:txBody>
      </p:sp>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25" y="1684161"/>
            <a:ext cx="1908363" cy="2753809"/>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Content Placeholder 14" descr="topo-contro-elefante.jpg"/>
          <p:cNvPicPr>
            <a:picLocks noChangeAspect="1"/>
          </p:cNvPicPr>
          <p:nvPr/>
        </p:nvPicPr>
        <p:blipFill>
          <a:blip r:embed="rId6" cstate="print"/>
          <a:stretch>
            <a:fillRect/>
          </a:stretch>
        </p:blipFill>
        <p:spPr>
          <a:xfrm>
            <a:off x="704280" y="3916425"/>
            <a:ext cx="3045743" cy="2820623"/>
          </a:xfrm>
          <a:prstGeom prst="rect">
            <a:avLst/>
          </a:prstGeom>
        </p:spPr>
      </p:pic>
      <p:sp>
        <p:nvSpPr>
          <p:cNvPr id="29" name="Rectangle 28"/>
          <p:cNvSpPr/>
          <p:nvPr/>
        </p:nvSpPr>
        <p:spPr>
          <a:xfrm>
            <a:off x="704921" y="2026544"/>
            <a:ext cx="5868410" cy="1323439"/>
          </a:xfrm>
          <a:prstGeom prst="rect">
            <a:avLst/>
          </a:prstGeom>
        </p:spPr>
        <p:txBody>
          <a:bodyPr wrap="square">
            <a:spAutoFit/>
          </a:bodyPr>
          <a:lstStyle/>
          <a:p>
            <a:r>
              <a:rPr lang="en-GB" sz="2000" dirty="0">
                <a:latin typeface="Calibri" panose="020F0502020204030204" pitchFamily="34" charset="0"/>
              </a:rPr>
              <a:t>The negotiations phase – </a:t>
            </a:r>
            <a:r>
              <a:rPr lang="en-GB" sz="2000" b="1" dirty="0">
                <a:solidFill>
                  <a:schemeClr val="accent2"/>
                </a:solidFill>
                <a:latin typeface="Calibri" panose="020F0502020204030204" pitchFamily="34" charset="0"/>
              </a:rPr>
              <a:t>sit at the decision-making table</a:t>
            </a:r>
            <a:r>
              <a:rPr lang="en-GB" sz="2000" dirty="0">
                <a:latin typeface="Calibri" panose="020F0502020204030204" pitchFamily="34" charset="0"/>
              </a:rPr>
              <a:t>!</a:t>
            </a:r>
          </a:p>
          <a:p>
            <a:r>
              <a:rPr lang="en-GB" sz="2000" dirty="0">
                <a:latin typeface="Calibri" panose="020F0502020204030204" pitchFamily="34" charset="0"/>
              </a:rPr>
              <a:t> 	Working autonomously &amp; with the 	network </a:t>
            </a:r>
          </a:p>
          <a:p>
            <a:r>
              <a:rPr lang="en-GB" sz="2000" dirty="0">
                <a:latin typeface="Calibri" panose="020F0502020204030204" pitchFamily="34" charset="0"/>
              </a:rPr>
              <a:t>	Key word: adaptability </a:t>
            </a:r>
          </a:p>
        </p:txBody>
      </p:sp>
      <p:sp>
        <p:nvSpPr>
          <p:cNvPr id="30" name="TextBox 10"/>
          <p:cNvSpPr txBox="1"/>
          <p:nvPr/>
        </p:nvSpPr>
        <p:spPr>
          <a:xfrm>
            <a:off x="2532049" y="204354"/>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Example: EU </a:t>
            </a:r>
            <a:r>
              <a:rPr lang="en-GB" sz="3200" b="1" dirty="0">
                <a:solidFill>
                  <a:srgbClr val="4490CE"/>
                </a:solidFill>
                <a:latin typeface="Gotham Bold" charset="0"/>
                <a:ea typeface="Gotham Bold" charset="0"/>
                <a:cs typeface="Gotham Bold" charset="0"/>
              </a:rPr>
              <a:t>tobacco products directive – </a:t>
            </a:r>
            <a:r>
              <a:rPr lang="en-GB" sz="3200" b="1" dirty="0" smtClean="0">
                <a:solidFill>
                  <a:srgbClr val="4490CE"/>
                </a:solidFill>
                <a:latin typeface="Gotham Bold" charset="0"/>
                <a:ea typeface="Gotham Bold" charset="0"/>
                <a:cs typeface="Gotham Bold" charset="0"/>
              </a:rPr>
              <a:t>II</a:t>
            </a:r>
            <a:endParaRPr lang="en-GB" sz="3200" b="1" dirty="0">
              <a:solidFill>
                <a:srgbClr val="4490CE"/>
              </a:solidFill>
              <a:latin typeface="Gotham Bold" charset="0"/>
              <a:ea typeface="Gotham Bold" charset="0"/>
              <a:cs typeface="Gotham Bold" charset="0"/>
            </a:endParaRPr>
          </a:p>
        </p:txBody>
      </p:sp>
    </p:spTree>
    <p:extLst>
      <p:ext uri="{BB962C8B-B14F-4D97-AF65-F5344CB8AC3E}">
        <p14:creationId xmlns:p14="http://schemas.microsoft.com/office/powerpoint/2010/main" val="1069308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Outline</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2</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955147"/>
            <a:ext cx="8602894" cy="2246769"/>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smtClean="0"/>
              <a:t>The 5 </a:t>
            </a:r>
            <a:r>
              <a:rPr lang="en-GB" sz="2000" dirty="0" err="1" smtClean="0"/>
              <a:t>Ws</a:t>
            </a:r>
            <a:r>
              <a:rPr lang="en-GB" sz="2000" dirty="0" smtClean="0"/>
              <a:t> of patients’ involvement</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The role of patients’ organisations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Global, regional, national &amp; local decision-making</a:t>
            </a:r>
            <a:endParaRPr lang="en-GB" sz="2000" dirty="0"/>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Case-study: patient participation in the EU</a:t>
            </a:r>
            <a:endParaRPr lang="en-GB" sz="2000" dirty="0"/>
          </a:p>
        </p:txBody>
      </p:sp>
    </p:spTree>
    <p:extLst>
      <p:ext uri="{BB962C8B-B14F-4D97-AF65-F5344CB8AC3E}">
        <p14:creationId xmlns:p14="http://schemas.microsoft.com/office/powerpoint/2010/main" val="3746645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Good </a:t>
            </a:r>
            <a:r>
              <a:rPr lang="en-GB" sz="3200" b="1" dirty="0" smtClean="0">
                <a:solidFill>
                  <a:srgbClr val="4490CE"/>
                </a:solidFill>
                <a:latin typeface="Gotham Bold" charset="0"/>
                <a:ea typeface="Gotham Bold" charset="0"/>
                <a:cs typeface="Gotham Bold" charset="0"/>
              </a:rPr>
              <a:t>practice</a:t>
            </a:r>
            <a:r>
              <a:rPr lang="en-GB" sz="3200" b="1" dirty="0">
                <a:solidFill>
                  <a:srgbClr val="4490CE"/>
                </a:solidFill>
                <a:latin typeface="Gotham Bold" charset="0"/>
                <a:ea typeface="Gotham Bold" charset="0"/>
                <a:cs typeface="Gotham Bold" charset="0"/>
              </a:rPr>
              <a:t>: EMA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20</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451237"/>
            <a:ext cx="8602894" cy="3139321"/>
          </a:xfrm>
          <a:prstGeom prst="rect">
            <a:avLst/>
          </a:prstGeom>
        </p:spPr>
        <p:txBody>
          <a:bodyPr wrap="square">
            <a:spAutoFit/>
          </a:bodyPr>
          <a:lstStyle/>
          <a:p>
            <a:pPr defTabSz="905255">
              <a:buNone/>
              <a:defRPr sz="1800"/>
            </a:pPr>
            <a:r>
              <a:rPr lang="en-GB" dirty="0" smtClean="0">
                <a:ea typeface="Georgia"/>
                <a:cs typeface="Georgia"/>
                <a:sym typeface="Georgia"/>
              </a:rPr>
              <a:t>The European Medicines Agency (EMA), responsible for one </a:t>
            </a:r>
            <a:r>
              <a:rPr lang="en-GB" dirty="0">
                <a:ea typeface="Georgia"/>
                <a:cs typeface="Georgia"/>
                <a:sym typeface="Georgia"/>
              </a:rPr>
              <a:t>application, one assessment, one </a:t>
            </a:r>
            <a:r>
              <a:rPr lang="en-GB" dirty="0" smtClean="0">
                <a:ea typeface="Georgia"/>
                <a:cs typeface="Georgia"/>
                <a:sym typeface="Georgia"/>
              </a:rPr>
              <a:t>authorisation </a:t>
            </a:r>
            <a:r>
              <a:rPr lang="en-GB" dirty="0">
                <a:ea typeface="Georgia"/>
                <a:cs typeface="Georgia"/>
                <a:sym typeface="Georgia"/>
              </a:rPr>
              <a:t>for medicines in </a:t>
            </a:r>
            <a:r>
              <a:rPr lang="en-GB" dirty="0" smtClean="0">
                <a:ea typeface="Georgia"/>
                <a:cs typeface="Georgia"/>
                <a:sym typeface="Georgia"/>
              </a:rPr>
              <a:t>Europe</a:t>
            </a:r>
            <a:endParaRPr lang="en-GB" dirty="0">
              <a:ea typeface="Georgia"/>
              <a:cs typeface="Georgia"/>
              <a:sym typeface="Georgia"/>
            </a:endParaRPr>
          </a:p>
          <a:p>
            <a:pPr defTabSz="905255">
              <a:buNone/>
              <a:defRPr sz="1800"/>
            </a:pPr>
            <a:endParaRPr lang="en-GB" dirty="0" smtClean="0">
              <a:ea typeface="Georgia"/>
              <a:cs typeface="Georgia"/>
              <a:sym typeface="Georgia"/>
            </a:endParaRPr>
          </a:p>
          <a:p>
            <a:pPr defTabSz="905255">
              <a:buNone/>
              <a:defRPr sz="1800"/>
            </a:pPr>
            <a:r>
              <a:rPr lang="en-GB" dirty="0">
                <a:ea typeface="Georgia"/>
                <a:cs typeface="Georgia"/>
                <a:sym typeface="Georgia"/>
              </a:rPr>
              <a:t>EMA </a:t>
            </a:r>
            <a:r>
              <a:rPr lang="en-GB" dirty="0" smtClean="0">
                <a:ea typeface="Georgia"/>
                <a:cs typeface="Georgia"/>
                <a:sym typeface="Georgia"/>
              </a:rPr>
              <a:t>framework </a:t>
            </a:r>
            <a:r>
              <a:rPr lang="en-GB" dirty="0">
                <a:ea typeface="Georgia"/>
                <a:cs typeface="Georgia"/>
                <a:sym typeface="Georgia"/>
              </a:rPr>
              <a:t>of </a:t>
            </a:r>
            <a:r>
              <a:rPr lang="en-GB" dirty="0" smtClean="0">
                <a:ea typeface="Georgia"/>
                <a:cs typeface="Georgia"/>
                <a:sym typeface="Georgia"/>
              </a:rPr>
              <a:t>interaction with patients </a:t>
            </a:r>
            <a:r>
              <a:rPr lang="en-GB" dirty="0">
                <a:ea typeface="Georgia"/>
                <a:cs typeface="Georgia"/>
                <a:sym typeface="Georgia"/>
              </a:rPr>
              <a:t>based on 5 essential elements:</a:t>
            </a:r>
          </a:p>
          <a:p>
            <a:pPr marL="285750" indent="-285750" defTabSz="905255">
              <a:buClr>
                <a:srgbClr val="0070C0"/>
              </a:buClr>
              <a:buFont typeface="Arial" panose="020B0604020202020204" pitchFamily="34" charset="0"/>
              <a:buChar char="•"/>
              <a:defRPr sz="1800"/>
            </a:pPr>
            <a:r>
              <a:rPr lang="en-GB" dirty="0">
                <a:ea typeface="Georgia"/>
                <a:cs typeface="Georgia"/>
                <a:sym typeface="Georgia"/>
              </a:rPr>
              <a:t>A network of European patients and consumers </a:t>
            </a:r>
            <a:r>
              <a:rPr lang="en-GB" dirty="0" smtClean="0">
                <a:ea typeface="Georgia"/>
                <a:cs typeface="Georgia"/>
                <a:sym typeface="Georgia"/>
              </a:rPr>
              <a:t>organisations (</a:t>
            </a:r>
            <a:r>
              <a:rPr lang="en-GB" b="1" dirty="0" smtClean="0">
                <a:solidFill>
                  <a:schemeClr val="accent2"/>
                </a:solidFill>
                <a:ea typeface="Georgia"/>
                <a:cs typeface="Georgia"/>
                <a:sym typeface="Georgia"/>
              </a:rPr>
              <a:t>eligible organisations</a:t>
            </a:r>
            <a:r>
              <a:rPr lang="en-GB" dirty="0" smtClean="0">
                <a:ea typeface="Georgia"/>
                <a:cs typeface="Georgia"/>
                <a:sym typeface="Georgia"/>
              </a:rPr>
              <a:t>, based on eligibility criteria)</a:t>
            </a:r>
            <a:endParaRPr lang="en-GB" dirty="0">
              <a:ea typeface="Georgia"/>
              <a:cs typeface="Georgia"/>
              <a:sym typeface="Georgia"/>
            </a:endParaRPr>
          </a:p>
          <a:p>
            <a:pPr marL="285750" indent="-285750" defTabSz="905255">
              <a:buClr>
                <a:srgbClr val="0070C0"/>
              </a:buClr>
              <a:buFont typeface="Arial" panose="020B0604020202020204" pitchFamily="34" charset="0"/>
              <a:buChar char="•"/>
              <a:defRPr sz="1800"/>
            </a:pPr>
            <a:r>
              <a:rPr lang="en-GB" dirty="0">
                <a:ea typeface="Georgia"/>
                <a:cs typeface="Georgia"/>
                <a:sym typeface="Georgia"/>
              </a:rPr>
              <a:t>A forum of exchange: EMA </a:t>
            </a:r>
            <a:r>
              <a:rPr lang="en-GB" b="1" dirty="0" smtClean="0">
                <a:solidFill>
                  <a:schemeClr val="accent2"/>
                </a:solidFill>
                <a:ea typeface="Georgia"/>
                <a:cs typeface="Georgia"/>
                <a:sym typeface="Georgia"/>
              </a:rPr>
              <a:t>Patients and Consumers Working Party </a:t>
            </a:r>
            <a:r>
              <a:rPr lang="en-GB" dirty="0" smtClean="0">
                <a:ea typeface="Georgia"/>
                <a:cs typeface="Georgia"/>
                <a:sym typeface="Georgia"/>
              </a:rPr>
              <a:t>(PCWP</a:t>
            </a:r>
            <a:r>
              <a:rPr lang="en-GB" dirty="0">
                <a:ea typeface="Georgia"/>
                <a:cs typeface="Georgia"/>
                <a:sym typeface="Georgia"/>
              </a:rPr>
              <a:t>)</a:t>
            </a:r>
          </a:p>
          <a:p>
            <a:pPr marL="285750" indent="-285750" defTabSz="905255">
              <a:buClr>
                <a:srgbClr val="0070C0"/>
              </a:buClr>
              <a:buFont typeface="Arial" panose="020B0604020202020204" pitchFamily="34" charset="0"/>
              <a:buChar char="•"/>
              <a:defRPr sz="1800"/>
            </a:pPr>
            <a:r>
              <a:rPr lang="en-GB" dirty="0">
                <a:ea typeface="Georgia"/>
                <a:cs typeface="Georgia"/>
                <a:sym typeface="Georgia"/>
              </a:rPr>
              <a:t>A pool of </a:t>
            </a:r>
            <a:r>
              <a:rPr lang="en-GB" b="1" dirty="0">
                <a:solidFill>
                  <a:schemeClr val="accent2"/>
                </a:solidFill>
                <a:ea typeface="Georgia"/>
                <a:cs typeface="Georgia"/>
                <a:sym typeface="Georgia"/>
              </a:rPr>
              <a:t>patients acting as experts </a:t>
            </a:r>
            <a:r>
              <a:rPr lang="en-GB" dirty="0">
                <a:ea typeface="Georgia"/>
                <a:cs typeface="Georgia"/>
                <a:sym typeface="Georgia"/>
              </a:rPr>
              <a:t>in their disease </a:t>
            </a:r>
            <a:r>
              <a:rPr lang="en-GB" dirty="0" smtClean="0">
                <a:ea typeface="Georgia"/>
                <a:cs typeface="Georgia"/>
                <a:sym typeface="Georgia"/>
              </a:rPr>
              <a:t>and </a:t>
            </a:r>
            <a:r>
              <a:rPr lang="en-GB" dirty="0">
                <a:ea typeface="Georgia"/>
                <a:cs typeface="Georgia"/>
                <a:sym typeface="Georgia"/>
              </a:rPr>
              <a:t>its management</a:t>
            </a:r>
          </a:p>
          <a:p>
            <a:pPr marL="285750" indent="-285750" defTabSz="905255">
              <a:buClr>
                <a:srgbClr val="0070C0"/>
              </a:buClr>
              <a:buFont typeface="Arial" panose="020B0604020202020204" pitchFamily="34" charset="0"/>
              <a:buChar char="•"/>
              <a:defRPr sz="1800"/>
            </a:pPr>
            <a:r>
              <a:rPr lang="en-GB" dirty="0">
                <a:ea typeface="Georgia"/>
                <a:cs typeface="Georgia"/>
                <a:sym typeface="Georgia"/>
              </a:rPr>
              <a:t>Interaction with the EU Regulatory Network</a:t>
            </a:r>
          </a:p>
          <a:p>
            <a:pPr marL="285750" indent="-285750" defTabSz="905255">
              <a:buClr>
                <a:srgbClr val="0070C0"/>
              </a:buClr>
              <a:buFont typeface="Arial" panose="020B0604020202020204" pitchFamily="34" charset="0"/>
              <a:buChar char="•"/>
              <a:defRPr sz="1800"/>
            </a:pPr>
            <a:r>
              <a:rPr lang="en-GB" dirty="0">
                <a:ea typeface="Georgia"/>
                <a:cs typeface="Georgia"/>
                <a:sym typeface="Georgia"/>
              </a:rPr>
              <a:t>Capacity-building focusing on training and raising awareness about EU regulatory </a:t>
            </a:r>
            <a:r>
              <a:rPr lang="en-GB" dirty="0" smtClean="0">
                <a:ea typeface="Georgia"/>
                <a:cs typeface="Georgia"/>
                <a:sym typeface="Georgia"/>
              </a:rPr>
              <a:t>system (annual training day, online modules and videos)</a:t>
            </a:r>
            <a:endParaRPr lang="en-GB" dirty="0">
              <a:ea typeface="Georgia"/>
              <a:cs typeface="Georgia"/>
              <a:sym typeface="Georgia"/>
            </a:endParaRPr>
          </a:p>
        </p:txBody>
      </p:sp>
      <p:pic>
        <p:nvPicPr>
          <p:cNvPr id="11" name="Picture 2" descr="\\wm301.emea.eu.int\Shared\PC Share\Images\Dreamstime\Purchased - APPROVED for use\Records Management toolkit\dreamstimemedium_17406075.jpg"/>
          <p:cNvPicPr>
            <a:picLocks noChangeAspect="1" noChangeArrowheads="1"/>
          </p:cNvPicPr>
          <p:nvPr/>
        </p:nvPicPr>
        <p:blipFill>
          <a:blip r:embed="rId5" cstate="print">
            <a:extLst>
              <a:ext uri="{28A0092B-C50C-407E-A947-70E740481C1C}">
                <a14:useLocalDpi xmlns:a14="http://schemas.microsoft.com/office/drawing/2010/main" val="0"/>
              </a:ext>
            </a:extLst>
          </a:blip>
          <a:srcRect b="21925"/>
          <a:stretch>
            <a:fillRect/>
          </a:stretch>
        </p:blipFill>
        <p:spPr bwMode="auto">
          <a:xfrm>
            <a:off x="622069" y="4812261"/>
            <a:ext cx="25304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54623" y="5473454"/>
            <a:ext cx="4676858" cy="369332"/>
          </a:xfrm>
          <a:prstGeom prst="rect">
            <a:avLst/>
          </a:prstGeom>
        </p:spPr>
        <p:txBody>
          <a:bodyPr wrap="none">
            <a:spAutoFit/>
          </a:bodyPr>
          <a:lstStyle/>
          <a:p>
            <a:pPr>
              <a:spcBef>
                <a:spcPts val="600"/>
              </a:spcBef>
              <a:spcAft>
                <a:spcPts val="600"/>
              </a:spcAft>
            </a:pPr>
            <a:r>
              <a:rPr lang="en-GB" altLang="en-US" dirty="0">
                <a:sym typeface="Gill Sans" charset="0"/>
              </a:rPr>
              <a:t>Ensures </a:t>
            </a:r>
            <a:r>
              <a:rPr lang="en-GB" altLang="en-US" dirty="0" smtClean="0">
                <a:sym typeface="Gill Sans" charset="0"/>
              </a:rPr>
              <a:t>patients’ key </a:t>
            </a:r>
            <a:r>
              <a:rPr lang="en-GB" altLang="en-US" dirty="0">
                <a:sym typeface="Gill Sans" charset="0"/>
              </a:rPr>
              <a:t>messages are </a:t>
            </a:r>
            <a:r>
              <a:rPr lang="en-GB" altLang="en-US" dirty="0" smtClean="0">
                <a:sym typeface="Gill Sans" charset="0"/>
              </a:rPr>
              <a:t>understood!</a:t>
            </a:r>
            <a:endParaRPr lang="en-GB" altLang="en-US" dirty="0">
              <a:sym typeface="Gill Sans" charset="0"/>
            </a:endParaRPr>
          </a:p>
        </p:txBody>
      </p:sp>
    </p:spTree>
    <p:extLst>
      <p:ext uri="{BB962C8B-B14F-4D97-AF65-F5344CB8AC3E}">
        <p14:creationId xmlns:p14="http://schemas.microsoft.com/office/powerpoint/2010/main" val="1926509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How do patients participate?</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21</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23" y="2162104"/>
            <a:ext cx="8631635" cy="329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994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a:solidFill>
                  <a:srgbClr val="4490CE"/>
                </a:solidFill>
                <a:latin typeface="Gotham Bold" charset="0"/>
                <a:ea typeface="Gotham Bold" charset="0"/>
                <a:cs typeface="Gotham Bold" charset="0"/>
              </a:rPr>
              <a:t>Myths and truths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22</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735763684"/>
              </p:ext>
            </p:extLst>
          </p:nvPr>
        </p:nvGraphicFramePr>
        <p:xfrm>
          <a:off x="704528" y="444228"/>
          <a:ext cx="8544272" cy="7005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5781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sp>
        <p:nvSpPr>
          <p:cNvPr id="11" name="TextBox 10"/>
          <p:cNvSpPr txBox="1"/>
          <p:nvPr/>
        </p:nvSpPr>
        <p:spPr>
          <a:xfrm>
            <a:off x="2311850" y="2520498"/>
            <a:ext cx="5480417" cy="707886"/>
          </a:xfrm>
          <a:prstGeom prst="rect">
            <a:avLst/>
          </a:prstGeom>
          <a:noFill/>
        </p:spPr>
        <p:txBody>
          <a:bodyPr wrap="square" rtlCol="0">
            <a:spAutoFit/>
          </a:bodyPr>
          <a:lstStyle/>
          <a:p>
            <a:pPr algn="ctr"/>
            <a:r>
              <a:rPr lang="en-US" sz="4000" b="1" dirty="0" smtClean="0">
                <a:solidFill>
                  <a:schemeClr val="bg1"/>
                </a:solidFill>
                <a:latin typeface="Gotham Bold" charset="0"/>
                <a:ea typeface="Gotham Bold" charset="0"/>
                <a:cs typeface="Gotham Bold" charset="0"/>
              </a:rPr>
              <a:t>Questions?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13" y="202531"/>
            <a:ext cx="2347075" cy="1299071"/>
          </a:xfrm>
          <a:prstGeom prst="rect">
            <a:avLst/>
          </a:prstGeom>
        </p:spPr>
      </p:pic>
      <p:pic>
        <p:nvPicPr>
          <p:cNvPr id="8" name="Picture 2"/>
          <p:cNvPicPr>
            <a:picLocks noChangeAspect="1"/>
          </p:cNvPicPr>
          <p:nvPr/>
        </p:nvPicPr>
        <p:blipFill rotWithShape="1">
          <a:blip r:embed="rId3">
            <a:extLst>
              <a:ext uri="{28A0092B-C50C-407E-A947-70E740481C1C}">
                <a14:useLocalDpi xmlns:a14="http://schemas.microsoft.com/office/drawing/2010/main" val="0"/>
              </a:ext>
            </a:extLst>
          </a:blip>
          <a:srcRect r="26374" b="14571"/>
          <a:stretch/>
        </p:blipFill>
        <p:spPr>
          <a:xfrm>
            <a:off x="6867301" y="3569848"/>
            <a:ext cx="3189516" cy="3248604"/>
          </a:xfrm>
          <a:prstGeom prst="rect">
            <a:avLst/>
          </a:prstGeom>
        </p:spPr>
      </p:pic>
      <p:sp>
        <p:nvSpPr>
          <p:cNvPr id="6" name="TextBox 5"/>
          <p:cNvSpPr txBox="1"/>
          <p:nvPr/>
        </p:nvSpPr>
        <p:spPr>
          <a:xfrm>
            <a:off x="2311851" y="3930575"/>
            <a:ext cx="5480417" cy="707886"/>
          </a:xfrm>
          <a:prstGeom prst="rect">
            <a:avLst/>
          </a:prstGeom>
          <a:noFill/>
        </p:spPr>
        <p:txBody>
          <a:bodyPr wrap="square" rtlCol="0">
            <a:spAutoFit/>
          </a:bodyPr>
          <a:lstStyle/>
          <a:p>
            <a:pPr algn="ctr"/>
            <a:r>
              <a:rPr lang="en-US" sz="4000" b="1" dirty="0" smtClean="0">
                <a:solidFill>
                  <a:schemeClr val="bg1"/>
                </a:solidFill>
                <a:latin typeface="Gotham Bold" charset="0"/>
                <a:ea typeface="Gotham Bold" charset="0"/>
                <a:cs typeface="Gotham Bold" charset="0"/>
              </a:rPr>
              <a:t>THANK YOU! </a:t>
            </a:r>
          </a:p>
        </p:txBody>
      </p:sp>
    </p:spTree>
    <p:extLst>
      <p:ext uri="{BB962C8B-B14F-4D97-AF65-F5344CB8AC3E}">
        <p14:creationId xmlns:p14="http://schemas.microsoft.com/office/powerpoint/2010/main" val="4262527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61618"/>
            <a:ext cx="9906000" cy="46076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 r="25521"/>
          <a:stretch/>
        </p:blipFill>
        <p:spPr>
          <a:xfrm>
            <a:off x="5541" y="-3556"/>
            <a:ext cx="9905998" cy="286843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04" y="265176"/>
            <a:ext cx="2037027" cy="1127464"/>
          </a:xfrm>
          <a:prstGeom prst="rect">
            <a:avLst/>
          </a:prstGeom>
        </p:spPr>
      </p:pic>
      <p:pic>
        <p:nvPicPr>
          <p:cNvPr id="8" name="Picture 2"/>
          <p:cNvPicPr>
            <a:picLocks noChangeAspect="1"/>
          </p:cNvPicPr>
          <p:nvPr/>
        </p:nvPicPr>
        <p:blipFill rotWithShape="1">
          <a:blip r:embed="rId4">
            <a:extLst>
              <a:ext uri="{28A0092B-C50C-407E-A947-70E740481C1C}">
                <a14:useLocalDpi xmlns:a14="http://schemas.microsoft.com/office/drawing/2010/main" val="0"/>
              </a:ext>
            </a:extLst>
          </a:blip>
          <a:srcRect r="26374" b="14571"/>
          <a:stretch/>
        </p:blipFill>
        <p:spPr>
          <a:xfrm>
            <a:off x="6716485" y="3820666"/>
            <a:ext cx="3189516" cy="3248604"/>
          </a:xfrm>
          <a:prstGeom prst="rect">
            <a:avLst/>
          </a:prstGeom>
        </p:spPr>
      </p:pic>
      <p:sp>
        <p:nvSpPr>
          <p:cNvPr id="11" name="TextBox 10"/>
          <p:cNvSpPr txBox="1"/>
          <p:nvPr/>
        </p:nvSpPr>
        <p:spPr>
          <a:xfrm>
            <a:off x="1149624" y="4355584"/>
            <a:ext cx="7804871" cy="2400657"/>
          </a:xfrm>
          <a:prstGeom prst="rect">
            <a:avLst/>
          </a:prstGeom>
          <a:noFill/>
        </p:spPr>
        <p:txBody>
          <a:bodyPr wrap="square" lIns="0" tIns="0" rIns="0" bIns="0" rtlCol="0">
            <a:spAutoFit/>
          </a:bodyPr>
          <a:lstStyle/>
          <a:p>
            <a:r>
              <a:rPr lang="fr-FR" sz="1600" b="1" dirty="0" err="1" smtClean="0">
                <a:solidFill>
                  <a:schemeClr val="bg1"/>
                </a:solidFill>
                <a:latin typeface="Gotham Book" charset="0"/>
                <a:ea typeface="Gotham Book" charset="0"/>
                <a:cs typeface="Gotham Book" charset="0"/>
              </a:rPr>
              <a:t>European</a:t>
            </a:r>
            <a:r>
              <a:rPr lang="fr-FR" sz="1600" b="1" dirty="0" smtClean="0">
                <a:solidFill>
                  <a:schemeClr val="bg1"/>
                </a:solidFill>
                <a:latin typeface="Gotham Book" charset="0"/>
                <a:ea typeface="Gotham Book" charset="0"/>
                <a:cs typeface="Gotham Book" charset="0"/>
              </a:rPr>
              <a:t> </a:t>
            </a:r>
            <a:r>
              <a:rPr lang="fr-FR" sz="1600" b="1" dirty="0" err="1" smtClean="0">
                <a:solidFill>
                  <a:schemeClr val="bg1"/>
                </a:solidFill>
                <a:latin typeface="Gotham Book" charset="0"/>
                <a:ea typeface="Gotham Book" charset="0"/>
                <a:cs typeface="Gotham Book" charset="0"/>
              </a:rPr>
              <a:t>Federation</a:t>
            </a:r>
            <a:r>
              <a:rPr lang="fr-FR" sz="1600" b="1" dirty="0" smtClean="0">
                <a:solidFill>
                  <a:schemeClr val="bg1"/>
                </a:solidFill>
                <a:latin typeface="Gotham Book" charset="0"/>
                <a:ea typeface="Gotham Book" charset="0"/>
                <a:cs typeface="Gotham Book" charset="0"/>
              </a:rPr>
              <a:t> of Allergy and Airways </a:t>
            </a:r>
            <a:r>
              <a:rPr lang="fr-FR" sz="1600" b="1" dirty="0" err="1" smtClean="0">
                <a:solidFill>
                  <a:schemeClr val="bg1"/>
                </a:solidFill>
                <a:latin typeface="Gotham Book" charset="0"/>
                <a:ea typeface="Gotham Book" charset="0"/>
                <a:cs typeface="Gotham Book" charset="0"/>
              </a:rPr>
              <a:t>Diseases</a:t>
            </a:r>
            <a:r>
              <a:rPr lang="fr-FR" sz="1600" b="1" dirty="0" smtClean="0">
                <a:solidFill>
                  <a:schemeClr val="bg1"/>
                </a:solidFill>
                <a:latin typeface="Gotham Book" charset="0"/>
                <a:ea typeface="Gotham Book" charset="0"/>
                <a:cs typeface="Gotham Book" charset="0"/>
              </a:rPr>
              <a:t> Patients’ Associations</a:t>
            </a:r>
          </a:p>
          <a:p>
            <a:r>
              <a:rPr lang="fr-FR" sz="1600" b="1" dirty="0" smtClean="0">
                <a:solidFill>
                  <a:schemeClr val="bg1"/>
                </a:solidFill>
                <a:latin typeface="Gotham Book" charset="0"/>
                <a:ea typeface="Gotham Book" charset="0"/>
                <a:cs typeface="Gotham Book" charset="0"/>
              </a:rPr>
              <a:t>35 </a:t>
            </a:r>
            <a:r>
              <a:rPr lang="fr-FR" sz="1600" b="1" dirty="0">
                <a:solidFill>
                  <a:schemeClr val="bg1"/>
                </a:solidFill>
                <a:latin typeface="Gotham Book" charset="0"/>
                <a:ea typeface="Gotham Book" charset="0"/>
                <a:cs typeface="Gotham Book" charset="0"/>
              </a:rPr>
              <a:t>Rue du </a:t>
            </a:r>
            <a:r>
              <a:rPr lang="fr-FR" sz="1600" b="1" dirty="0" smtClean="0">
                <a:solidFill>
                  <a:schemeClr val="bg1"/>
                </a:solidFill>
                <a:latin typeface="Gotham Book" charset="0"/>
                <a:ea typeface="Gotham Book" charset="0"/>
                <a:cs typeface="Gotham Book" charset="0"/>
              </a:rPr>
              <a:t>Congrès</a:t>
            </a:r>
          </a:p>
          <a:p>
            <a:r>
              <a:rPr lang="fr-FR" sz="1600" b="1" dirty="0" smtClean="0">
                <a:solidFill>
                  <a:schemeClr val="bg1"/>
                </a:solidFill>
                <a:latin typeface="Gotham Book" charset="0"/>
                <a:ea typeface="Gotham Book" charset="0"/>
                <a:cs typeface="Gotham Book" charset="0"/>
              </a:rPr>
              <a:t>1000 Brussels</a:t>
            </a:r>
          </a:p>
          <a:p>
            <a:r>
              <a:rPr lang="fr-FR" sz="1600" b="1" dirty="0" err="1" smtClean="0">
                <a:solidFill>
                  <a:schemeClr val="bg1"/>
                </a:solidFill>
                <a:latin typeface="Gotham Book" charset="0"/>
                <a:ea typeface="Gotham Book" charset="0"/>
                <a:cs typeface="Gotham Book" charset="0"/>
              </a:rPr>
              <a:t>Belgium</a:t>
            </a:r>
            <a:endParaRPr lang="fr-FR" sz="1600" b="1" dirty="0" smtClean="0">
              <a:solidFill>
                <a:schemeClr val="bg1"/>
              </a:solidFill>
              <a:latin typeface="Gotham Book" charset="0"/>
              <a:ea typeface="Gotham Book" charset="0"/>
              <a:cs typeface="Gotham Book" charset="0"/>
            </a:endParaRPr>
          </a:p>
          <a:p>
            <a:endParaRPr lang="fr-FR" sz="1600" b="1" dirty="0" smtClean="0">
              <a:solidFill>
                <a:schemeClr val="bg1"/>
              </a:solidFill>
              <a:latin typeface="Gotham Book" charset="0"/>
              <a:ea typeface="Gotham Book" charset="0"/>
              <a:cs typeface="Gotham Book" charset="0"/>
            </a:endParaRPr>
          </a:p>
          <a:p>
            <a:endParaRPr lang="fr-FR" sz="1600" b="1" dirty="0" smtClean="0">
              <a:solidFill>
                <a:schemeClr val="bg1"/>
              </a:solidFill>
              <a:latin typeface="Gotham Book" charset="0"/>
              <a:ea typeface="Gotham Book" charset="0"/>
              <a:cs typeface="Gotham Book" charset="0"/>
            </a:endParaRPr>
          </a:p>
          <a:p>
            <a:r>
              <a:rPr lang="fr-FR" sz="1600" b="1" dirty="0" smtClean="0">
                <a:solidFill>
                  <a:schemeClr val="bg1"/>
                </a:solidFill>
                <a:latin typeface="Gotham Book" charset="0"/>
                <a:ea typeface="Gotham Book" charset="0"/>
                <a:cs typeface="Gotham Book" charset="0"/>
              </a:rPr>
              <a:t>Tel</a:t>
            </a:r>
            <a:r>
              <a:rPr lang="fr-FR" sz="1600" b="1" dirty="0">
                <a:solidFill>
                  <a:schemeClr val="bg1"/>
                </a:solidFill>
                <a:latin typeface="Gotham Book" charset="0"/>
                <a:ea typeface="Gotham Book" charset="0"/>
                <a:cs typeface="Gotham Book" charset="0"/>
              </a:rPr>
              <a:t>.: +32 (0)2 227 </a:t>
            </a:r>
            <a:r>
              <a:rPr lang="fr-FR" sz="1600" b="1" dirty="0" smtClean="0">
                <a:solidFill>
                  <a:schemeClr val="bg1"/>
                </a:solidFill>
                <a:latin typeface="Gotham Book" charset="0"/>
                <a:ea typeface="Gotham Book" charset="0"/>
                <a:cs typeface="Gotham Book" charset="0"/>
              </a:rPr>
              <a:t>2712</a:t>
            </a:r>
          </a:p>
          <a:p>
            <a:r>
              <a:rPr lang="fr-FR" sz="1600" b="1" dirty="0" smtClean="0">
                <a:solidFill>
                  <a:schemeClr val="bg1"/>
                </a:solidFill>
                <a:latin typeface="Gotham Book" charset="0"/>
                <a:ea typeface="Gotham Book" charset="0"/>
                <a:cs typeface="Gotham Book" charset="0"/>
              </a:rPr>
              <a:t>Email: info@efanet.org </a:t>
            </a:r>
          </a:p>
          <a:p>
            <a:r>
              <a:rPr lang="fr-FR" sz="1600" b="1" dirty="0" smtClean="0">
                <a:solidFill>
                  <a:schemeClr val="bg1"/>
                </a:solidFill>
                <a:latin typeface="Gotham Book" charset="0"/>
                <a:ea typeface="Gotham Book" charset="0"/>
                <a:cs typeface="Gotham Book" charset="0"/>
              </a:rPr>
              <a:t>Twitter: @</a:t>
            </a:r>
            <a:r>
              <a:rPr lang="fr-FR" sz="1600" b="1" dirty="0" err="1" smtClean="0">
                <a:solidFill>
                  <a:schemeClr val="bg1"/>
                </a:solidFill>
                <a:latin typeface="Gotham Book" charset="0"/>
                <a:ea typeface="Gotham Book" charset="0"/>
                <a:cs typeface="Gotham Book" charset="0"/>
              </a:rPr>
              <a:t>EFA_Patients</a:t>
            </a:r>
            <a:endParaRPr lang="fr-FR" sz="1600" b="1" dirty="0">
              <a:solidFill>
                <a:schemeClr val="bg1"/>
              </a:solidFill>
              <a:latin typeface="Gotham Book" charset="0"/>
              <a:ea typeface="Gotham Book" charset="0"/>
              <a:cs typeface="Gotham Book" charset="0"/>
            </a:endParaRPr>
          </a:p>
          <a:p>
            <a:endParaRPr lang="fr-FR" sz="1200" b="1" dirty="0">
              <a:solidFill>
                <a:schemeClr val="bg1"/>
              </a:solidFill>
              <a:latin typeface="Gotham Book" charset="0"/>
              <a:ea typeface="Gotham Book" charset="0"/>
              <a:cs typeface="Gotham Book" charset="0"/>
              <a:hlinkClick r:id="rId5"/>
            </a:endParaRPr>
          </a:p>
        </p:txBody>
      </p:sp>
    </p:spTree>
    <p:extLst>
      <p:ext uri="{BB962C8B-B14F-4D97-AF65-F5344CB8AC3E}">
        <p14:creationId xmlns:p14="http://schemas.microsoft.com/office/powerpoint/2010/main" val="945455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500"/>
                                        <p:tgtEl>
                                          <p:spTgt spid="1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blinds(horizontal)">
                                      <p:cBhvr>
                                        <p:cTn id="19" dur="500"/>
                                        <p:tgtEl>
                                          <p:spTgt spid="11">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blinds(horizontal)">
                                      <p:cBhvr>
                                        <p:cTn id="2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a:solidFill>
                  <a:srgbClr val="4490CE"/>
                </a:solidFill>
                <a:latin typeface="Gotham Bold" charset="0"/>
                <a:ea typeface="Gotham Bold" charset="0"/>
                <a:cs typeface="Gotham Bold" charset="0"/>
              </a:rPr>
              <a:t>The 5 </a:t>
            </a:r>
            <a:r>
              <a:rPr lang="en-GB" sz="3200" b="1" dirty="0" err="1">
                <a:solidFill>
                  <a:srgbClr val="4490CE"/>
                </a:solidFill>
                <a:latin typeface="Gotham Bold" charset="0"/>
                <a:ea typeface="Gotham Bold" charset="0"/>
                <a:cs typeface="Gotham Bold" charset="0"/>
              </a:rPr>
              <a:t>Ws</a:t>
            </a:r>
            <a:r>
              <a:rPr lang="en-GB" sz="3200" b="1" dirty="0">
                <a:solidFill>
                  <a:srgbClr val="4490CE"/>
                </a:solidFill>
                <a:latin typeface="Gotham Bold" charset="0"/>
                <a:ea typeface="Gotham Bold" charset="0"/>
                <a:cs typeface="Gotham Bold" charset="0"/>
              </a:rPr>
              <a:t> of patients’ involvement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3</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93590" y="1868289"/>
            <a:ext cx="3704002" cy="646331"/>
          </a:xfrm>
          <a:prstGeom prst="rect">
            <a:avLst/>
          </a:prstGeom>
        </p:spPr>
        <p:txBody>
          <a:bodyPr wrap="square">
            <a:spAutoFit/>
          </a:bodyPr>
          <a:lstStyle/>
          <a:p>
            <a:pPr algn="ctr">
              <a:buClr>
                <a:srgbClr val="0070C0"/>
              </a:buClr>
            </a:pPr>
            <a:r>
              <a:rPr lang="en-GB" dirty="0" smtClean="0"/>
              <a:t>Initially in the US, later in Europe and currently in other parts of the world</a:t>
            </a:r>
            <a:endParaRPr lang="en-GB" dirty="0"/>
          </a:p>
        </p:txBody>
      </p:sp>
      <p:graphicFrame>
        <p:nvGraphicFramePr>
          <p:cNvPr id="4" name="Diagram 3"/>
          <p:cNvGraphicFramePr/>
          <p:nvPr>
            <p:extLst>
              <p:ext uri="{D42A27DB-BD31-4B8C-83A1-F6EECF244321}">
                <p14:modId xmlns:p14="http://schemas.microsoft.com/office/powerpoint/2010/main" val="1498238577"/>
              </p:ext>
            </p:extLst>
          </p:nvPr>
        </p:nvGraphicFramePr>
        <p:xfrm>
          <a:off x="1651000" y="1834214"/>
          <a:ext cx="6604000" cy="4402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72796" y="5397049"/>
            <a:ext cx="3447591" cy="646331"/>
          </a:xfrm>
          <a:prstGeom prst="rect">
            <a:avLst/>
          </a:prstGeom>
        </p:spPr>
        <p:txBody>
          <a:bodyPr wrap="square">
            <a:spAutoFit/>
          </a:bodyPr>
          <a:lstStyle/>
          <a:p>
            <a:pPr algn="ctr">
              <a:buClr>
                <a:srgbClr val="0070C0"/>
              </a:buClr>
            </a:pPr>
            <a:r>
              <a:rPr lang="en-GB" dirty="0" smtClean="0"/>
              <a:t>1950s, early days of cancer research and treatment</a:t>
            </a:r>
            <a:endParaRPr lang="en-GB" dirty="0"/>
          </a:p>
        </p:txBody>
      </p:sp>
      <p:sp>
        <p:nvSpPr>
          <p:cNvPr id="13" name="Rectangle 12"/>
          <p:cNvSpPr/>
          <p:nvPr/>
        </p:nvSpPr>
        <p:spPr>
          <a:xfrm>
            <a:off x="-164555" y="3153967"/>
            <a:ext cx="2721020" cy="923330"/>
          </a:xfrm>
          <a:prstGeom prst="rect">
            <a:avLst/>
          </a:prstGeom>
        </p:spPr>
        <p:txBody>
          <a:bodyPr wrap="square">
            <a:spAutoFit/>
          </a:bodyPr>
          <a:lstStyle/>
          <a:p>
            <a:pPr algn="ctr">
              <a:buClr>
                <a:srgbClr val="0070C0"/>
              </a:buClr>
            </a:pPr>
            <a:r>
              <a:rPr lang="en-GB" dirty="0" smtClean="0"/>
              <a:t>Individual patients, patients’ advocates and organisations</a:t>
            </a:r>
            <a:endParaRPr lang="en-GB" dirty="0"/>
          </a:p>
        </p:txBody>
      </p:sp>
      <p:sp>
        <p:nvSpPr>
          <p:cNvPr id="14" name="Rectangle 13"/>
          <p:cNvSpPr/>
          <p:nvPr/>
        </p:nvSpPr>
        <p:spPr>
          <a:xfrm>
            <a:off x="7230114" y="3265101"/>
            <a:ext cx="2522388" cy="646331"/>
          </a:xfrm>
          <a:prstGeom prst="rect">
            <a:avLst/>
          </a:prstGeom>
        </p:spPr>
        <p:txBody>
          <a:bodyPr wrap="square">
            <a:spAutoFit/>
          </a:bodyPr>
          <a:lstStyle/>
          <a:p>
            <a:pPr algn="ctr">
              <a:buClr>
                <a:srgbClr val="0070C0"/>
              </a:buClr>
            </a:pPr>
            <a:r>
              <a:rPr lang="en-GB" dirty="0" smtClean="0"/>
              <a:t>“Nothing about us without us”</a:t>
            </a:r>
            <a:endParaRPr lang="en-GB" dirty="0"/>
          </a:p>
        </p:txBody>
      </p:sp>
      <p:sp>
        <p:nvSpPr>
          <p:cNvPr id="15" name="Rectangle 14"/>
          <p:cNvSpPr/>
          <p:nvPr/>
        </p:nvSpPr>
        <p:spPr>
          <a:xfrm>
            <a:off x="6820563" y="5224200"/>
            <a:ext cx="2531255" cy="923330"/>
          </a:xfrm>
          <a:prstGeom prst="rect">
            <a:avLst/>
          </a:prstGeom>
        </p:spPr>
        <p:txBody>
          <a:bodyPr wrap="square">
            <a:spAutoFit/>
          </a:bodyPr>
          <a:lstStyle/>
          <a:p>
            <a:pPr algn="ctr">
              <a:buClr>
                <a:srgbClr val="0070C0"/>
              </a:buClr>
            </a:pPr>
            <a:r>
              <a:rPr lang="en-GB" dirty="0" smtClean="0"/>
              <a:t>Unique </a:t>
            </a:r>
            <a:r>
              <a:rPr lang="en-GB" dirty="0"/>
              <a:t>perspective, human face and impact on everyday life</a:t>
            </a:r>
          </a:p>
        </p:txBody>
      </p:sp>
    </p:spTree>
    <p:extLst>
      <p:ext uri="{BB962C8B-B14F-4D97-AF65-F5344CB8AC3E}">
        <p14:creationId xmlns:p14="http://schemas.microsoft.com/office/powerpoint/2010/main" val="3858772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“Nothing </a:t>
            </a:r>
            <a:r>
              <a:rPr lang="en-GB" sz="3200" b="1" dirty="0">
                <a:solidFill>
                  <a:srgbClr val="4490CE"/>
                </a:solidFill>
                <a:latin typeface="Gotham Bold" charset="0"/>
                <a:ea typeface="Gotham Bold" charset="0"/>
                <a:cs typeface="Gotham Bold" charset="0"/>
              </a:rPr>
              <a:t>about us without </a:t>
            </a:r>
            <a:r>
              <a:rPr lang="en-GB" sz="3200" b="1" dirty="0" smtClean="0">
                <a:solidFill>
                  <a:srgbClr val="4490CE"/>
                </a:solidFill>
                <a:latin typeface="Gotham Bold" charset="0"/>
                <a:ea typeface="Gotham Bold" charset="0"/>
                <a:cs typeface="Gotham Bold" charset="0"/>
              </a:rPr>
              <a:t>us”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4</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955147"/>
            <a:ext cx="8602894" cy="4401205"/>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smtClean="0"/>
              <a:t>From a </a:t>
            </a:r>
            <a:r>
              <a:rPr lang="en-GB" sz="2000" b="1" dirty="0" smtClean="0">
                <a:solidFill>
                  <a:schemeClr val="accent2"/>
                </a:solidFill>
              </a:rPr>
              <a:t>paternalistic</a:t>
            </a:r>
            <a:r>
              <a:rPr lang="en-GB" sz="2000" dirty="0" smtClean="0"/>
              <a:t> approach where patients were passive spectators…</a:t>
            </a:r>
          </a:p>
          <a:p>
            <a:pPr marL="800100" lvl="1" indent="-342900">
              <a:buClr>
                <a:srgbClr val="0070C0"/>
              </a:buClr>
              <a:buFont typeface="Calibri" panose="020F0502020204030204" pitchFamily="34" charset="0"/>
              <a:buChar char="→"/>
            </a:pPr>
            <a:r>
              <a:rPr lang="en-GB" sz="2000" dirty="0" smtClean="0"/>
              <a:t>Only healthcare experts are qualified to diagnose and treat diseases</a:t>
            </a:r>
          </a:p>
          <a:p>
            <a:pPr marL="800100" lvl="1" indent="-342900">
              <a:buClr>
                <a:srgbClr val="0070C0"/>
              </a:buClr>
              <a:buFont typeface="Calibri" panose="020F0502020204030204" pitchFamily="34" charset="0"/>
              <a:buChar char="→"/>
            </a:pPr>
            <a:r>
              <a:rPr lang="en-GB" sz="2000" dirty="0" smtClean="0"/>
              <a:t>All decisions rely entirely on the knowledge of healthcare professionals</a:t>
            </a:r>
          </a:p>
          <a:p>
            <a:pPr marL="800100" lvl="1" indent="-342900">
              <a:buClr>
                <a:srgbClr val="0070C0"/>
              </a:buClr>
              <a:buFont typeface="Calibri" panose="020F0502020204030204" pitchFamily="34" charset="0"/>
              <a:buChar char="→"/>
            </a:pPr>
            <a:r>
              <a:rPr lang="en-GB" sz="2000" dirty="0" smtClean="0"/>
              <a:t>Patients are passive recipient of care, social stigma, blaming and shaming </a:t>
            </a:r>
            <a:endParaRPr lang="en-GB" sz="2000" dirty="0"/>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…to a </a:t>
            </a:r>
            <a:r>
              <a:rPr lang="en-GB" sz="2000" b="1" dirty="0" smtClean="0">
                <a:solidFill>
                  <a:schemeClr val="accent2"/>
                </a:solidFill>
              </a:rPr>
              <a:t>patient-centred</a:t>
            </a:r>
            <a:r>
              <a:rPr lang="en-GB" sz="2000" dirty="0" smtClean="0"/>
              <a:t> model where they are key players in healthcare changes </a:t>
            </a:r>
          </a:p>
          <a:p>
            <a:pPr marL="800100" lvl="1" indent="-342900">
              <a:buClr>
                <a:srgbClr val="0070C0"/>
              </a:buClr>
              <a:buFont typeface="Calibri" panose="020F0502020204030204" pitchFamily="34" charset="0"/>
              <a:buChar char="→"/>
            </a:pPr>
            <a:r>
              <a:rPr lang="en-GB" sz="2000" dirty="0" smtClean="0"/>
              <a:t>Individualistic model: patients’ right to be involved in all decisions influencing their health </a:t>
            </a:r>
          </a:p>
          <a:p>
            <a:pPr marL="800100" lvl="1" indent="-342900">
              <a:buClr>
                <a:srgbClr val="0070C0"/>
              </a:buClr>
              <a:buFont typeface="Calibri" panose="020F0502020204030204" pitchFamily="34" charset="0"/>
              <a:buChar char="→"/>
            </a:pPr>
            <a:r>
              <a:rPr lang="en-GB" sz="2000" dirty="0"/>
              <a:t>Instrumental </a:t>
            </a:r>
            <a:r>
              <a:rPr lang="en-GB" sz="2000" dirty="0" smtClean="0"/>
              <a:t>model: patients’ suggestions will increase cost-effectiveness of healthcare systems</a:t>
            </a:r>
          </a:p>
          <a:p>
            <a:pPr marL="800100" lvl="1" indent="-342900">
              <a:buClr>
                <a:srgbClr val="0070C0"/>
              </a:buClr>
              <a:buFont typeface="Calibri" panose="020F0502020204030204" pitchFamily="34" charset="0"/>
              <a:buChar char="→"/>
            </a:pPr>
            <a:r>
              <a:rPr lang="en-GB" sz="2000" dirty="0"/>
              <a:t>Democratic </a:t>
            </a:r>
            <a:r>
              <a:rPr lang="en-GB" sz="2000" dirty="0" smtClean="0"/>
              <a:t>model: accountable health policy decisions based on patients’ needs and concerns</a:t>
            </a:r>
          </a:p>
          <a:p>
            <a:pPr marL="800100" lvl="1" indent="-342900">
              <a:buClr>
                <a:srgbClr val="0070C0"/>
              </a:buClr>
              <a:buFont typeface="Calibri" panose="020F0502020204030204" pitchFamily="34" charset="0"/>
              <a:buChar char="→"/>
            </a:pPr>
            <a:r>
              <a:rPr lang="en-GB" sz="2000" dirty="0" smtClean="0"/>
              <a:t>Expert patient model: unique expertise of living with the disease, end users of treatments</a:t>
            </a:r>
            <a:endParaRPr lang="en-GB" sz="2000" dirty="0"/>
          </a:p>
        </p:txBody>
      </p:sp>
    </p:spTree>
    <p:extLst>
      <p:ext uri="{BB962C8B-B14F-4D97-AF65-F5344CB8AC3E}">
        <p14:creationId xmlns:p14="http://schemas.microsoft.com/office/powerpoint/2010/main" val="2484536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48329" y="444228"/>
            <a:ext cx="4976733"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Evidence?</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5</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660060"/>
            <a:ext cx="8602894" cy="4093428"/>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smtClean="0"/>
              <a:t>Empowered patients make informed choices</a:t>
            </a:r>
          </a:p>
          <a:p>
            <a:pPr marL="800100" lvl="1" indent="-342900">
              <a:buClr>
                <a:srgbClr val="0070C0"/>
              </a:buClr>
              <a:buFont typeface="Calibri" panose="020F0502020204030204" pitchFamily="34" charset="0"/>
              <a:buChar char="→"/>
            </a:pPr>
            <a:r>
              <a:rPr lang="en-GB" sz="2000" dirty="0" smtClean="0"/>
              <a:t>Seeking early diagnosis</a:t>
            </a:r>
          </a:p>
          <a:p>
            <a:pPr marL="800100" lvl="1" indent="-342900">
              <a:buClr>
                <a:srgbClr val="0070C0"/>
              </a:buClr>
              <a:buFont typeface="Calibri" panose="020F0502020204030204" pitchFamily="34" charset="0"/>
              <a:buChar char="→"/>
            </a:pPr>
            <a:r>
              <a:rPr lang="en-GB" sz="2000" dirty="0"/>
              <a:t>A</a:t>
            </a:r>
            <a:r>
              <a:rPr lang="en-GB" sz="2000" dirty="0" smtClean="0"/>
              <a:t>voiding emergency visits and hospitalisations</a:t>
            </a:r>
          </a:p>
          <a:p>
            <a:pPr marL="800100" lvl="1" indent="-342900">
              <a:buClr>
                <a:srgbClr val="0070C0"/>
              </a:buClr>
              <a:buFont typeface="Calibri" panose="020F0502020204030204" pitchFamily="34" charset="0"/>
              <a:buChar char="→"/>
            </a:pPr>
            <a:r>
              <a:rPr lang="en-GB" sz="2000" dirty="0" smtClean="0"/>
              <a:t>Recovering faster due to self-management</a:t>
            </a:r>
          </a:p>
          <a:p>
            <a:pPr lvl="1">
              <a:buClr>
                <a:srgbClr val="0070C0"/>
              </a:buClr>
            </a:pPr>
            <a:endParaRPr lang="en-GB" sz="2000" dirty="0" smtClean="0"/>
          </a:p>
          <a:p>
            <a:pPr marL="285750" indent="-285750">
              <a:buClr>
                <a:srgbClr val="0070C0"/>
              </a:buClr>
              <a:buFont typeface="Arial" panose="020B0604020202020204" pitchFamily="34" charset="0"/>
              <a:buChar char="•"/>
            </a:pPr>
            <a:r>
              <a:rPr lang="en-GB" sz="2000" dirty="0" smtClean="0"/>
              <a:t>Low patients’ health literacy accounts for 3-5% of total healthcare costs per year</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Increasing number of actors supporting patients’ involvement </a:t>
            </a:r>
          </a:p>
          <a:p>
            <a:pPr marL="914400" lvl="1" indent="-457200">
              <a:buClr>
                <a:srgbClr val="0070C0"/>
              </a:buClr>
              <a:buFont typeface="Calibri" panose="020F0502020204030204" pitchFamily="34" charset="0"/>
              <a:buChar char="→"/>
            </a:pPr>
            <a:r>
              <a:rPr lang="en-GB" sz="2000" dirty="0" smtClean="0"/>
              <a:t>Quality standards for guideline development</a:t>
            </a:r>
          </a:p>
          <a:p>
            <a:pPr marL="914400" lvl="1" indent="-457200">
              <a:buClr>
                <a:srgbClr val="0070C0"/>
              </a:buClr>
              <a:buFont typeface="Calibri" panose="020F0502020204030204" pitchFamily="34" charset="0"/>
              <a:buChar char="→"/>
            </a:pPr>
            <a:r>
              <a:rPr lang="en-GB" sz="2000" dirty="0" smtClean="0"/>
              <a:t>Editorial in medical journals</a:t>
            </a:r>
          </a:p>
          <a:p>
            <a:pPr marL="914400" lvl="1" indent="-457200">
              <a:buClr>
                <a:srgbClr val="0070C0"/>
              </a:buClr>
              <a:buFont typeface="Calibri" panose="020F0502020204030204" pitchFamily="34" charset="0"/>
              <a:buChar char="→"/>
            </a:pPr>
            <a:r>
              <a:rPr lang="en-GB" sz="2000" dirty="0" smtClean="0"/>
              <a:t>Research articles</a:t>
            </a:r>
          </a:p>
          <a:p>
            <a:pPr marL="914400" lvl="1" indent="-457200">
              <a:buClr>
                <a:srgbClr val="0070C0"/>
              </a:buClr>
              <a:buFont typeface="Calibri" panose="020F0502020204030204" pitchFamily="34" charset="0"/>
              <a:buChar char="→"/>
            </a:pPr>
            <a:r>
              <a:rPr lang="en-GB" sz="2000" dirty="0" smtClean="0"/>
              <a:t>Public authorities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062" y="57176"/>
            <a:ext cx="2276005" cy="3075683"/>
          </a:xfrm>
          <a:prstGeom prst="rect">
            <a:avLst/>
          </a:prstGeom>
        </p:spPr>
      </p:pic>
    </p:spTree>
    <p:extLst>
      <p:ext uri="{BB962C8B-B14F-4D97-AF65-F5344CB8AC3E}">
        <p14:creationId xmlns:p14="http://schemas.microsoft.com/office/powerpoint/2010/main" val="316119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6</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Content Placeholder 2"/>
          <p:cNvGraphicFramePr>
            <a:graphicFrameLocks/>
          </p:cNvGraphicFramePr>
          <p:nvPr>
            <p:extLst>
              <p:ext uri="{D42A27DB-BD31-4B8C-83A1-F6EECF244321}">
                <p14:modId xmlns:p14="http://schemas.microsoft.com/office/powerpoint/2010/main" val="2076492642"/>
              </p:ext>
            </p:extLst>
          </p:nvPr>
        </p:nvGraphicFramePr>
        <p:xfrm>
          <a:off x="1667584" y="1482417"/>
          <a:ext cx="6565691" cy="52390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Down Arrow 3"/>
          <p:cNvSpPr/>
          <p:nvPr/>
        </p:nvSpPr>
        <p:spPr>
          <a:xfrm>
            <a:off x="2426344" y="1575919"/>
            <a:ext cx="513790" cy="5089879"/>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a:t>
            </a:r>
          </a:p>
          <a:p>
            <a:pPr algn="ctr"/>
            <a:r>
              <a:rPr lang="en-GB" sz="1400" dirty="0" smtClean="0"/>
              <a:t> </a:t>
            </a:r>
            <a:r>
              <a:rPr lang="en-GB" sz="1400" b="1" dirty="0" smtClean="0"/>
              <a:t>PARTICIPATION</a:t>
            </a:r>
            <a:endParaRPr lang="en-GB" sz="1400" b="1" dirty="0"/>
          </a:p>
        </p:txBody>
      </p:sp>
      <p:sp>
        <p:nvSpPr>
          <p:cNvPr id="7" name="Up Arrow 6"/>
          <p:cNvSpPr/>
          <p:nvPr/>
        </p:nvSpPr>
        <p:spPr>
          <a:xfrm>
            <a:off x="6996113" y="1575919"/>
            <a:ext cx="523875" cy="5051349"/>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 </a:t>
            </a:r>
          </a:p>
          <a:p>
            <a:pPr algn="ctr"/>
            <a:endParaRPr lang="en-GB" sz="1400" dirty="0" smtClean="0"/>
          </a:p>
          <a:p>
            <a:pPr algn="ctr"/>
            <a:r>
              <a:rPr lang="en-GB" sz="1400" b="1" dirty="0" smtClean="0"/>
              <a:t>EXPERIENCE</a:t>
            </a:r>
            <a:endParaRPr lang="en-GB" sz="1400" b="1" dirty="0"/>
          </a:p>
        </p:txBody>
      </p:sp>
      <p:sp>
        <p:nvSpPr>
          <p:cNvPr id="17" name="TextBox 16"/>
          <p:cNvSpPr txBox="1"/>
          <p:nvPr/>
        </p:nvSpPr>
        <p:spPr>
          <a:xfrm rot="20405472">
            <a:off x="325945" y="3762385"/>
            <a:ext cx="9071329" cy="769441"/>
          </a:xfrm>
          <a:prstGeom prst="rect">
            <a:avLst/>
          </a:prstGeom>
          <a:noFill/>
          <a:ln w="50800" cmpd="sng">
            <a:solidFill>
              <a:srgbClr val="FF0000"/>
            </a:solidFill>
          </a:ln>
        </p:spPr>
        <p:txBody>
          <a:bodyPr wrap="none" rtlCol="0">
            <a:spAutoFit/>
          </a:bodyPr>
          <a:lstStyle/>
          <a:p>
            <a:r>
              <a:rPr lang="en-GB" sz="4400" b="1" dirty="0">
                <a:solidFill>
                  <a:srgbClr val="FF0000"/>
                </a:solidFill>
              </a:rPr>
              <a:t>PATIENT INVOLVEMENT MAKES SENSE</a:t>
            </a:r>
          </a:p>
        </p:txBody>
      </p:sp>
    </p:spTree>
    <p:extLst>
      <p:ext uri="{BB962C8B-B14F-4D97-AF65-F5344CB8AC3E}">
        <p14:creationId xmlns:p14="http://schemas.microsoft.com/office/powerpoint/2010/main" val="1686643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48329" y="444228"/>
            <a:ext cx="6803489"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Common mistakes…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7</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660060"/>
            <a:ext cx="8602894" cy="4401205"/>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a:t>Last </a:t>
            </a:r>
            <a:r>
              <a:rPr lang="en-GB" sz="2000" dirty="0" smtClean="0"/>
              <a:t>minute</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a:t>Tokenistic </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Not </a:t>
            </a:r>
            <a:r>
              <a:rPr lang="en-GB" sz="2000" dirty="0"/>
              <a:t>planned</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Not </a:t>
            </a:r>
            <a:r>
              <a:rPr lang="en-GB" sz="2000" dirty="0"/>
              <a:t>resourced</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No </a:t>
            </a:r>
            <a:r>
              <a:rPr lang="en-GB" sz="2000" dirty="0"/>
              <a:t>training</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Increasing power asymmetries</a:t>
            </a:r>
          </a:p>
          <a:p>
            <a:pPr marL="285750" indent="-285750">
              <a:buClr>
                <a:srgbClr val="0070C0"/>
              </a:buClr>
              <a:buFont typeface="Arial" panose="020B0604020202020204" pitchFamily="34" charset="0"/>
              <a:buChar char="•"/>
            </a:pPr>
            <a:endParaRPr lang="en-GB" sz="2000" dirty="0" smtClean="0"/>
          </a:p>
          <a:p>
            <a:pPr marL="285750" indent="-285750">
              <a:buClr>
                <a:srgbClr val="0070C0"/>
              </a:buClr>
              <a:buFont typeface="Arial" panose="020B0604020202020204" pitchFamily="34" charset="0"/>
              <a:buChar char="•"/>
            </a:pPr>
            <a:r>
              <a:rPr lang="en-GB" sz="2000" dirty="0" smtClean="0"/>
              <a:t>Meaningful </a:t>
            </a:r>
            <a:r>
              <a:rPr lang="en-GB" sz="2000" dirty="0"/>
              <a:t>patient involvement: </a:t>
            </a:r>
            <a:r>
              <a:rPr lang="en-GB" sz="2000" dirty="0" smtClean="0"/>
              <a:t>from </a:t>
            </a:r>
            <a:r>
              <a:rPr lang="en-GB" sz="2000" dirty="0"/>
              <a:t>the beginning to the </a:t>
            </a:r>
            <a:r>
              <a:rPr lang="en-GB" sz="2000" dirty="0" smtClean="0"/>
              <a:t>end, key role in all aspects of health decisions</a:t>
            </a:r>
            <a:endParaRPr lang="en-GB"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870" y="1537703"/>
            <a:ext cx="5252612" cy="3693243"/>
          </a:xfrm>
          <a:prstGeom prst="rect">
            <a:avLst/>
          </a:prstGeom>
        </p:spPr>
      </p:pic>
    </p:spTree>
    <p:extLst>
      <p:ext uri="{BB962C8B-B14F-4D97-AF65-F5344CB8AC3E}">
        <p14:creationId xmlns:p14="http://schemas.microsoft.com/office/powerpoint/2010/main" val="3838397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48329" y="444228"/>
            <a:ext cx="6803489"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Patient-centred journey</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8</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4117954486"/>
              </p:ext>
            </p:extLst>
          </p:nvPr>
        </p:nvGraphicFramePr>
        <p:xfrm>
          <a:off x="916608" y="1361209"/>
          <a:ext cx="8136904" cy="56886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24647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The role of patients’ organisations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9</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955147"/>
            <a:ext cx="8602894" cy="2862322"/>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b="1" dirty="0" smtClean="0">
                <a:solidFill>
                  <a:schemeClr val="accent2"/>
                </a:solidFill>
              </a:rPr>
              <a:t>Advocate</a:t>
            </a:r>
            <a:r>
              <a:rPr lang="en-GB" sz="2000" dirty="0" smtClean="0">
                <a:solidFill>
                  <a:schemeClr val="accent2"/>
                </a:solidFill>
              </a:rPr>
              <a:t> </a:t>
            </a:r>
            <a:r>
              <a:rPr lang="en-GB" sz="2000" dirty="0"/>
              <a:t>to highlight needs, safeguard rights and participation of </a:t>
            </a:r>
            <a:r>
              <a:rPr lang="en-GB" sz="2000" dirty="0" smtClean="0"/>
              <a:t>patients</a:t>
            </a:r>
            <a:endParaRPr lang="en-GB" sz="2000" dirty="0"/>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b="1" dirty="0" smtClean="0">
                <a:solidFill>
                  <a:schemeClr val="accent2"/>
                </a:solidFill>
              </a:rPr>
              <a:t>Engage</a:t>
            </a:r>
            <a:r>
              <a:rPr lang="en-GB" sz="2000" dirty="0" smtClean="0"/>
              <a:t> patients </a:t>
            </a:r>
            <a:r>
              <a:rPr lang="en-GB" sz="2000" dirty="0"/>
              <a:t>as the ones living with the disease – unique perspective, human face and impact on everyday life!</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b="1" dirty="0" smtClean="0">
                <a:solidFill>
                  <a:schemeClr val="accent2"/>
                </a:solidFill>
              </a:rPr>
              <a:t>Collaborate</a:t>
            </a:r>
            <a:r>
              <a:rPr lang="en-GB" sz="2000" dirty="0" smtClean="0"/>
              <a:t> with </a:t>
            </a:r>
            <a:r>
              <a:rPr lang="en-GB" sz="2000" dirty="0"/>
              <a:t>researchers – evidence-base policy </a:t>
            </a:r>
            <a:r>
              <a:rPr lang="en-GB" sz="2000" dirty="0" smtClean="0"/>
              <a:t>messages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b="1" dirty="0" smtClean="0">
                <a:solidFill>
                  <a:schemeClr val="accent2"/>
                </a:solidFill>
              </a:rPr>
              <a:t>Provide information </a:t>
            </a:r>
            <a:r>
              <a:rPr lang="en-GB" sz="2000" dirty="0" smtClean="0"/>
              <a:t>and tools (e.g.: EUPATI)</a:t>
            </a:r>
            <a:endParaRPr lang="en-GB" sz="2000" dirty="0"/>
          </a:p>
          <a:p>
            <a:pPr marL="285750" indent="-285750">
              <a:buClr>
                <a:srgbClr val="0070C0"/>
              </a:buClr>
              <a:buFont typeface="Arial" panose="020B0604020202020204" pitchFamily="34" charset="0"/>
              <a:buChar char="•"/>
            </a:pPr>
            <a:endParaRPr lang="en-GB" sz="20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95" y="4701310"/>
            <a:ext cx="1828800" cy="174842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4738" y="4344364"/>
            <a:ext cx="4495800" cy="2105370"/>
          </a:xfrm>
          <a:prstGeom prst="rect">
            <a:avLst/>
          </a:prstGeom>
        </p:spPr>
      </p:pic>
    </p:spTree>
    <p:extLst>
      <p:ext uri="{BB962C8B-B14F-4D97-AF65-F5344CB8AC3E}">
        <p14:creationId xmlns:p14="http://schemas.microsoft.com/office/powerpoint/2010/main" val="4073717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numCol="2" spcCol="360000" rtlCol="0">
        <a:spAutoFit/>
      </a:bodyPr>
      <a:lstStyle>
        <a:defPPr>
          <a:defRPr sz="1400" dirty="0" smtClean="0">
            <a:solidFill>
              <a:schemeClr val="tx1">
                <a:lumMod val="95000"/>
                <a:lumOff val="5000"/>
              </a:schemeClr>
            </a:solidFill>
            <a:latin typeface="Gotham Book" charset="0"/>
            <a:ea typeface="Gotham Book" charset="0"/>
            <a:cs typeface="Gotham Book"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2875</TotalTime>
  <Words>2431</Words>
  <Application>Microsoft Office PowerPoint</Application>
  <PresentationFormat>A4 Paper (210x297 mm)</PresentationFormat>
  <Paragraphs>336</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Calibri</vt:lpstr>
      <vt:lpstr>Calibri Light</vt:lpstr>
      <vt:lpstr>Georgia</vt:lpstr>
      <vt:lpstr>Gill Sans</vt:lpstr>
      <vt:lpstr>Gotham Bold</vt:lpstr>
      <vt:lpstr>Gotham Book</vt:lpstr>
      <vt:lpstr>Heiti SC Light</vt:lpstr>
      <vt:lpstr>Office Theme</vt:lpstr>
      <vt:lpstr>Involving patients in decision-making II: the role of patient organisations from the local to the European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Wattecamps</dc:creator>
  <cp:lastModifiedBy>Roberta</cp:lastModifiedBy>
  <cp:revision>146</cp:revision>
  <cp:lastPrinted>2017-08-17T13:51:01Z</cp:lastPrinted>
  <dcterms:created xsi:type="dcterms:W3CDTF">2016-05-09T14:04:51Z</dcterms:created>
  <dcterms:modified xsi:type="dcterms:W3CDTF">2017-08-18T15:13:08Z</dcterms:modified>
</cp:coreProperties>
</file>