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774" y="114"/>
      </p:cViewPr>
      <p:guideLst>
        <p:guide orient="horz" pos="16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97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57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94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693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68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38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36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73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21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2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80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67C4C-3D3C-406C-B987-460C04F5DBE7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6919-DB69-429A-8A9C-6A744D78CA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45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pat-liga.de" TargetMode="External"/><Relationship Id="rId2" Type="http://schemas.openxmlformats.org/officeDocument/2006/relationships/hyperlink" Target="http://www.pat-liga.d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pat-liga.de" TargetMode="External"/><Relationship Id="rId2" Type="http://schemas.openxmlformats.org/officeDocument/2006/relationships/hyperlink" Target="http://www.pat-liga.d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German Patient Liga,</a:t>
            </a:r>
            <a:br>
              <a:rPr lang="de-DE" dirty="0" smtClean="0"/>
            </a:br>
            <a:r>
              <a:rPr lang="de-DE" dirty="0" err="1" smtClean="0"/>
              <a:t>Airway</a:t>
            </a:r>
            <a:r>
              <a:rPr lang="de-DE" dirty="0" smtClean="0"/>
              <a:t> </a:t>
            </a:r>
            <a:r>
              <a:rPr lang="de-DE" dirty="0" err="1" smtClean="0"/>
              <a:t>Diseases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DPLA e.V.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Antje-H. Fink-Wagner, </a:t>
            </a:r>
            <a:r>
              <a:rPr lang="de-DE" dirty="0" err="1" smtClean="0"/>
              <a:t>PhD</a:t>
            </a:r>
            <a:r>
              <a:rPr lang="de-DE" dirty="0" smtClean="0"/>
              <a:t>.</a:t>
            </a:r>
          </a:p>
          <a:p>
            <a:r>
              <a:rPr lang="de-DE" dirty="0" smtClean="0"/>
              <a:t>Lisboa, April 16, 2018</a:t>
            </a:r>
          </a:p>
          <a:p>
            <a:r>
              <a:rPr lang="de-DE" dirty="0" smtClean="0">
                <a:hlinkClick r:id="rId2"/>
              </a:rPr>
              <a:t>www.pat-liga.de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info@pat-liga.de</a:t>
            </a:r>
            <a:r>
              <a:rPr lang="de-DE" dirty="0" smtClean="0"/>
              <a:t> </a:t>
            </a:r>
            <a:endParaRPr lang="de-DE" dirty="0"/>
          </a:p>
          <a:p>
            <a:endParaRPr lang="de-DE" dirty="0"/>
          </a:p>
        </p:txBody>
      </p:sp>
      <p:pic>
        <p:nvPicPr>
          <p:cNvPr id="4" name="Picture 4" descr="LogoPatientenliga rund 2014 Finale bla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73"/>
            <a:ext cx="2339752" cy="233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63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59622"/>
            <a:ext cx="7772400" cy="3839942"/>
          </a:xfrm>
        </p:spPr>
        <p:txBody>
          <a:bodyPr>
            <a:normAutofit fontScale="90000"/>
          </a:bodyPr>
          <a:lstStyle/>
          <a:p>
            <a:pPr algn="l"/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		</a:t>
            </a:r>
            <a:r>
              <a:rPr lang="de-DE" sz="3100" b="1" dirty="0" smtClean="0"/>
              <a:t>Airmail = Luftpost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	- 1 </a:t>
            </a:r>
            <a:r>
              <a:rPr lang="de-DE" sz="2400" dirty="0" err="1" smtClean="0"/>
              <a:t>Issue</a:t>
            </a:r>
            <a:r>
              <a:rPr lang="de-DE" sz="2400" dirty="0" smtClean="0"/>
              <a:t>/</a:t>
            </a:r>
            <a:r>
              <a:rPr lang="de-DE" sz="2400" dirty="0" err="1" smtClean="0"/>
              <a:t>Quarter</a:t>
            </a:r>
            <a:r>
              <a:rPr lang="de-DE" sz="2400" dirty="0" smtClean="0"/>
              <a:t> </a:t>
            </a:r>
            <a:r>
              <a:rPr lang="de-DE" sz="2400" dirty="0" err="1" smtClean="0"/>
              <a:t>since</a:t>
            </a:r>
            <a:r>
              <a:rPr lang="de-DE" sz="2400" dirty="0" smtClean="0"/>
              <a:t> 26 </a:t>
            </a:r>
            <a:r>
              <a:rPr lang="de-DE" sz="2400" dirty="0" err="1" smtClean="0"/>
              <a:t>years</a:t>
            </a:r>
            <a:r>
              <a:rPr lang="de-DE" sz="2400" dirty="0" smtClean="0"/>
              <a:t>/€10,00/Year</a:t>
            </a:r>
            <a:br>
              <a:rPr lang="de-DE" sz="2400" dirty="0" smtClean="0"/>
            </a:br>
            <a:r>
              <a:rPr lang="de-DE" sz="2400" dirty="0" smtClean="0"/>
              <a:t>	- Asthma, COPD, </a:t>
            </a:r>
            <a:r>
              <a:rPr lang="de-DE" sz="2400" dirty="0" err="1" smtClean="0"/>
              <a:t>Lungtransplantation</a:t>
            </a:r>
            <a:r>
              <a:rPr lang="de-DE" sz="2400" dirty="0" smtClean="0"/>
              <a:t>, </a:t>
            </a:r>
            <a:r>
              <a:rPr lang="de-DE" sz="2400" dirty="0" err="1" smtClean="0"/>
              <a:t>Cough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- </a:t>
            </a:r>
            <a:r>
              <a:rPr lang="de-DE" sz="2400" dirty="0" err="1" smtClean="0"/>
              <a:t>Comorbidities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- </a:t>
            </a:r>
            <a:r>
              <a:rPr lang="de-DE" sz="2400" dirty="0" err="1" smtClean="0"/>
              <a:t>Up</a:t>
            </a:r>
            <a:r>
              <a:rPr lang="de-DE" sz="2400" dirty="0" smtClean="0"/>
              <a:t>-</a:t>
            </a:r>
            <a:r>
              <a:rPr lang="de-DE" sz="2400" dirty="0" err="1" smtClean="0"/>
              <a:t>to</a:t>
            </a:r>
            <a:r>
              <a:rPr lang="de-DE" sz="2400" dirty="0" smtClean="0"/>
              <a:t>-date Guidelines</a:t>
            </a:r>
            <a:br>
              <a:rPr lang="de-DE" sz="2400" dirty="0" smtClean="0"/>
            </a:br>
            <a:r>
              <a:rPr lang="de-DE" sz="2400" dirty="0" smtClean="0"/>
              <a:t>	- </a:t>
            </a:r>
            <a:r>
              <a:rPr lang="de-DE" sz="2400" dirty="0" err="1" smtClean="0"/>
              <a:t>Lungsport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- Lung Hospitals</a:t>
            </a:r>
            <a:br>
              <a:rPr lang="de-DE" sz="2400" dirty="0" smtClean="0"/>
            </a:br>
            <a:r>
              <a:rPr lang="de-DE" sz="2400" dirty="0" smtClean="0"/>
              <a:t>	- Other </a:t>
            </a:r>
            <a:r>
              <a:rPr lang="de-DE" sz="2400" dirty="0" err="1" smtClean="0"/>
              <a:t>lung</a:t>
            </a:r>
            <a:r>
              <a:rPr lang="de-DE" sz="2400" dirty="0" smtClean="0"/>
              <a:t> </a:t>
            </a:r>
            <a:r>
              <a:rPr lang="de-DE" sz="2400" dirty="0" err="1" smtClean="0"/>
              <a:t>self-help</a:t>
            </a:r>
            <a:r>
              <a:rPr lang="de-DE" sz="2400" dirty="0" smtClean="0"/>
              <a:t> </a:t>
            </a:r>
            <a:r>
              <a:rPr lang="de-DE" sz="2400" dirty="0" err="1" smtClean="0"/>
              <a:t>groups</a:t>
            </a:r>
            <a:r>
              <a:rPr lang="de-DE" sz="2400" dirty="0" smtClean="0"/>
              <a:t> (e.g. </a:t>
            </a:r>
            <a:r>
              <a:rPr lang="de-DE" sz="2400" dirty="0" err="1" smtClean="0"/>
              <a:t>including</a:t>
            </a:r>
            <a:r>
              <a:rPr lang="de-DE" sz="2400" dirty="0" smtClean="0"/>
              <a:t> </a:t>
            </a:r>
            <a:r>
              <a:rPr lang="de-DE" sz="2400" dirty="0" err="1" smtClean="0"/>
              <a:t>Allergies</a:t>
            </a:r>
            <a:r>
              <a:rPr lang="de-DE" sz="2400" dirty="0" smtClean="0"/>
              <a:t>)</a:t>
            </a:r>
            <a:br>
              <a:rPr lang="de-DE" sz="2400" dirty="0" smtClean="0"/>
            </a:br>
            <a:r>
              <a:rPr lang="de-DE" sz="2400" dirty="0" smtClean="0"/>
              <a:t>	- Education </a:t>
            </a:r>
            <a:r>
              <a:rPr lang="de-DE" sz="2400" dirty="0" err="1" smtClean="0"/>
              <a:t>appointments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- Rehabilitation</a:t>
            </a:r>
            <a:br>
              <a:rPr lang="de-DE" sz="2400" dirty="0" smtClean="0"/>
            </a:br>
            <a:r>
              <a:rPr lang="de-DE" sz="2400" dirty="0" smtClean="0"/>
              <a:t>	- New </a:t>
            </a:r>
            <a:r>
              <a:rPr lang="de-DE" sz="2400" dirty="0" err="1" smtClean="0"/>
              <a:t>development</a:t>
            </a:r>
            <a:r>
              <a:rPr lang="de-DE" sz="2400" dirty="0" smtClean="0"/>
              <a:t> in </a:t>
            </a:r>
            <a:r>
              <a:rPr lang="de-DE" sz="2400" dirty="0" err="1" smtClean="0"/>
              <a:t>diagnosis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therapy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- </a:t>
            </a:r>
            <a:r>
              <a:rPr lang="de-DE" sz="2400" dirty="0" err="1" smtClean="0"/>
              <a:t>Social</a:t>
            </a:r>
            <a:r>
              <a:rPr lang="de-DE" sz="2400" dirty="0" smtClean="0"/>
              <a:t> </a:t>
            </a:r>
            <a:r>
              <a:rPr lang="de-DE" sz="2400" dirty="0" err="1" smtClean="0"/>
              <a:t>policy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- Quality </a:t>
            </a:r>
            <a:r>
              <a:rPr lang="de-DE" sz="2400" dirty="0" err="1" smtClean="0"/>
              <a:t>of</a:t>
            </a:r>
            <a:r>
              <a:rPr lang="de-DE" sz="2400" dirty="0" smtClean="0"/>
              <a:t> Life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patients</a:t>
            </a:r>
            <a:r>
              <a:rPr lang="de-DE" sz="2400" dirty="0" smtClean="0"/>
              <a:t> </a:t>
            </a:r>
            <a:r>
              <a:rPr lang="de-DE" sz="2400" dirty="0" err="1" smtClean="0"/>
              <a:t>including</a:t>
            </a:r>
            <a:r>
              <a:rPr lang="de-DE" sz="2400" dirty="0" smtClean="0"/>
              <a:t> </a:t>
            </a:r>
            <a:r>
              <a:rPr lang="de-DE" sz="2400" dirty="0" err="1" smtClean="0"/>
              <a:t>psychological</a:t>
            </a:r>
            <a:r>
              <a:rPr lang="de-DE" sz="2400" dirty="0" smtClean="0"/>
              <a:t> </a:t>
            </a:r>
            <a:r>
              <a:rPr lang="de-DE" sz="2400" dirty="0" err="1" smtClean="0"/>
              <a:t>aspects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- News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regional </a:t>
            </a:r>
            <a:r>
              <a:rPr lang="de-DE" sz="2400" dirty="0" err="1" smtClean="0"/>
              <a:t>offices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512768" cy="4320480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4" name="Picture 4" descr="LogoPatientenliga rund 2014 Finale bl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39" y="0"/>
            <a:ext cx="1919243" cy="19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www.pat-liga.de/images/luftpost/Luftpost-04-17_Tit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580" y="0"/>
            <a:ext cx="2022591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efanet.org/images/2017/COPD_Move_-_Michael_Wilk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068960"/>
            <a:ext cx="2159583" cy="117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63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 descr="Ankundigung 1. Lungentagung Potsd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408" y="-603448"/>
            <a:ext cx="5328592" cy="7531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Patientenliga rund 2014 Finale bl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5003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63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50" name="Picture 2" descr="Ankundigung 3. Lungentagung Wor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-17614"/>
            <a:ext cx="4947804" cy="699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ogoPatientenliga rund 2014 Finale bl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761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63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smtClean="0"/>
              <a:t>!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hlinkClick r:id="rId2"/>
              </a:rPr>
              <a:t>www.pat-liga.de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info@pat-liga.de</a:t>
            </a:r>
            <a:r>
              <a:rPr lang="de-DE" dirty="0" smtClean="0"/>
              <a:t> </a:t>
            </a:r>
            <a:endParaRPr lang="de-DE" dirty="0"/>
          </a:p>
          <a:p>
            <a:endParaRPr lang="de-DE" dirty="0"/>
          </a:p>
        </p:txBody>
      </p:sp>
      <p:pic>
        <p:nvPicPr>
          <p:cNvPr id="4" name="Picture 4" descr="LogoPatientenliga rund 2014 Finale bla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73"/>
            <a:ext cx="2339752" cy="233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79264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Bildschirmpräsentation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German Patient Liga, Airway Diseases  DPLA e.V.</vt:lpstr>
      <vt:lpstr>            Airmail = Luftpost   - 1 Issue/Quarter since 26 years/€10,00/Year  - Asthma, COPD, Lungtransplantation, Cough  - Comorbidities  - Up-to-date Guidelines  - Lungsport  - Lung Hospitals  - Other lung self-help groups (e.g. including Allergies)  - Education appointments  - Rehabilitation  - New development in diagnosis and therapy  - Social policy  - Quality of Life for patients including psychological aspects  - News from the regional offices   </vt:lpstr>
      <vt:lpstr>PowerPoint-Präsentation</vt:lpstr>
      <vt:lpstr>PowerPoint-Präsentation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AFW/GAAPP</dc:creator>
  <cp:lastModifiedBy>AFW/GAAPP</cp:lastModifiedBy>
  <cp:revision>33</cp:revision>
  <dcterms:created xsi:type="dcterms:W3CDTF">2018-04-16T04:55:40Z</dcterms:created>
  <dcterms:modified xsi:type="dcterms:W3CDTF">2018-04-16T09:16:55Z</dcterms:modified>
</cp:coreProperties>
</file>