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60" r:id="rId4"/>
    <p:sldId id="262" r:id="rId5"/>
    <p:sldId id="263" r:id="rId6"/>
    <p:sldId id="264" r:id="rId7"/>
    <p:sldId id="261" r:id="rId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CC109-2863-411B-9E30-6C5EF7A7D9BE}" type="datetimeFigureOut">
              <a:rPr lang="pt-PT" smtClean="0"/>
              <a:t>03-04-2018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FAB31-0288-4034-985D-D4EED14BD2F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4372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F88B9-6774-446E-B483-DF1F571186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B2D952-8633-4BE2-8E58-4C1F1DD5F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1BACAD2-A5EA-40E4-A967-21C3B6E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5FB1-CBE3-44DB-AA48-90EB0A55F203}" type="datetimeFigureOut">
              <a:rPr lang="pt-PT" smtClean="0"/>
              <a:t>03-04-2018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A491733-AC4F-44DC-B784-4F385EF26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9579863-9269-435C-BA39-FE946FBE8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6171-0BAA-41A5-9789-B8395F170D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6060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B6675D-4761-42DD-88AD-22C6A988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D030A647-B87E-4240-B252-79FEB17D1D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B9B2990-B7AE-4713-97DB-3CF1034E5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5FB1-CBE3-44DB-AA48-90EB0A55F203}" type="datetimeFigureOut">
              <a:rPr lang="pt-PT" smtClean="0"/>
              <a:t>03-04-2018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33239A3-5C88-4845-9CA7-EBCA9DA4C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70BD7D5-4C14-4825-98B7-CC7F90F85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6171-0BAA-41A5-9789-B8395F170D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557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7F00A4-0EBE-4536-AD02-1717863C14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DDE3A4F-BD8B-4C07-9F87-3E9DF370F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9FD3E81-2B2E-4AD3-BC82-0051CF659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5FB1-CBE3-44DB-AA48-90EB0A55F203}" type="datetimeFigureOut">
              <a:rPr lang="pt-PT" smtClean="0"/>
              <a:t>03-04-2018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C89224B-DA4D-45AA-AE64-E760A8E17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979A3A5-9FA0-4037-A93F-117B12631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6171-0BAA-41A5-9789-B8395F170D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388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711045-0395-4793-B474-802281563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7355CE7-9733-46CD-863F-BCF601B2E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3531D00-EA59-4119-9FF3-B23EF4B40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5FB1-CBE3-44DB-AA48-90EB0A55F203}" type="datetimeFigureOut">
              <a:rPr lang="pt-PT" smtClean="0"/>
              <a:t>03-04-2018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B73C3A2-C189-4668-B1A4-9B1986F6C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5590ED8-41A6-4AA4-B06D-303F992A2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6171-0BAA-41A5-9789-B8395F170D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309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C2ED47-275D-4200-BD76-25898120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7BE1ED4-2551-42EF-842E-61451A752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8AE8321-25DA-42EA-9F54-119AF6339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5FB1-CBE3-44DB-AA48-90EB0A55F203}" type="datetimeFigureOut">
              <a:rPr lang="pt-PT" smtClean="0"/>
              <a:t>03-04-2018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66C6235-D987-462C-A4B1-BF6ADA240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E4E8A1C-392E-413D-B96E-442F25C27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6171-0BAA-41A5-9789-B8395F170D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814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C45C47-3A31-4125-800D-2613267CA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6A23D23-FC1E-4705-BF54-7376787EB1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0852EAB-FF90-46E8-87E2-C2C08AF89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C5C5ADF-3880-4EE2-85B8-9B44F423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5FB1-CBE3-44DB-AA48-90EB0A55F203}" type="datetimeFigureOut">
              <a:rPr lang="pt-PT" smtClean="0"/>
              <a:t>03-04-2018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0AE7C3D-2545-46C4-B49D-ABAF013F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0D29DBA-E912-49F2-9FA5-88FCAC8A5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6171-0BAA-41A5-9789-B8395F170D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65355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43E2CB-95B0-4DFB-8A0C-200C5E410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01E8D0C-2AC0-44E6-A9A7-6BF6570A3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6B5B8338-428D-4386-A45D-7B8D7DEF1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022A8F97-30E1-440D-870C-099BBC3DEC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966F3DBA-106D-4A55-A314-8038B61278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D684FD22-DDB6-41DC-A996-439908465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5FB1-CBE3-44DB-AA48-90EB0A55F203}" type="datetimeFigureOut">
              <a:rPr lang="pt-PT" smtClean="0"/>
              <a:t>03-04-2018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8B9FAA00-9A31-416A-A990-5C0158DE2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1F87F954-783A-4A56-962B-F9AC3D6B2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6171-0BAA-41A5-9789-B8395F170D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61404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DDF741-F5E7-4A78-94CB-E1911B1BA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8F47CA95-20EF-480A-9AF5-B76EBE5A9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5FB1-CBE3-44DB-AA48-90EB0A55F203}" type="datetimeFigureOut">
              <a:rPr lang="pt-PT" smtClean="0"/>
              <a:t>03-04-2018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0B292862-67E4-46B4-A405-182709C0B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0DAB186F-7E21-4DFD-9766-643C74502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6171-0BAA-41A5-9789-B8395F170D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4056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4F431FBF-5BBB-4491-AC94-157E3B56E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5FB1-CBE3-44DB-AA48-90EB0A55F203}" type="datetimeFigureOut">
              <a:rPr lang="pt-PT" smtClean="0"/>
              <a:t>03-04-2018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4A0993C6-5F68-4AB1-9B4B-C6DB0A2DF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7F3E9664-9C53-4DA7-9F5D-A3AB06F91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6171-0BAA-41A5-9789-B8395F170D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473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A1D15-5C25-4F13-88A6-5E9968C5A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76F41EC-6B32-4208-835E-F3CDCEE4E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198D972-178C-4214-AA62-AA5B24B61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74B3B8C-FF5A-4E7A-9EC0-D8D3E3C8A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5FB1-CBE3-44DB-AA48-90EB0A55F203}" type="datetimeFigureOut">
              <a:rPr lang="pt-PT" smtClean="0"/>
              <a:t>03-04-2018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B770116-5D77-47C6-AEE7-A6A649DBF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AB09640-4DC5-4748-B23B-C18E433F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6171-0BAA-41A5-9789-B8395F170D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7569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6ACB82-BED1-4779-A367-B60463DC2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9580DB49-4F67-4BD0-8683-1EEAC2A85E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F2DB9099-105C-40C2-A078-A50E6AE5D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8965060-814E-4A44-871C-24C508C70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5FB1-CBE3-44DB-AA48-90EB0A55F203}" type="datetimeFigureOut">
              <a:rPr lang="pt-PT" smtClean="0"/>
              <a:t>03-04-2018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558040E-4F57-4689-9F0E-7ED5634E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2D10478-D6BD-4702-A882-1F0D14AC3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B6171-0BAA-41A5-9789-B8395F170D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0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70D2EF01-8E74-45F5-AE61-EB0F59065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ACB878B-D2D6-4AFC-9EB1-EEB0ABA2A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D00DE5B-EEE7-4AF0-AB53-07DF707A83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15FB1-CBE3-44DB-AA48-90EB0A55F203}" type="datetimeFigureOut">
              <a:rPr lang="pt-PT" smtClean="0"/>
              <a:t>03-04-2018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458436F-E0D6-4124-BDCC-9105EAEAD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D50C167-2236-4DBC-BD24-909B847CBC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B6171-0BAA-41A5-9789-B8395F170DB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6386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ítulo 1"/>
          <p:cNvSpPr>
            <a:spLocks noGrp="1"/>
          </p:cNvSpPr>
          <p:nvPr>
            <p:ph type="title"/>
          </p:nvPr>
        </p:nvSpPr>
        <p:spPr>
          <a:xfrm>
            <a:off x="838200" y="523457"/>
            <a:ext cx="10515600" cy="886016"/>
          </a:xfrm>
        </p:spPr>
        <p:txBody>
          <a:bodyPr/>
          <a:lstStyle/>
          <a:p>
            <a:pPr algn="ctr" eaLnBrk="1" hangingPunct="1"/>
            <a:r>
              <a:rPr lang="en-US" altLang="pt-PT" sz="3200" b="1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6148" name="Marcador de Posição de Conteúdo 2"/>
          <p:cNvSpPr>
            <a:spLocks noGrp="1"/>
          </p:cNvSpPr>
          <p:nvPr>
            <p:ph idx="1"/>
          </p:nvPr>
        </p:nvSpPr>
        <p:spPr>
          <a:xfrm>
            <a:off x="1435289" y="1612483"/>
            <a:ext cx="9321421" cy="395621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 and organize activities and meetings to ensure the living conditions to  asthmatics and allergic patients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Disclose and publish information about asthma / allergies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 patients to health authorities and other institutions, interests &amp; rights of asthmatics:</a:t>
            </a:r>
          </a:p>
          <a:p>
            <a:pPr marL="0" indent="0">
              <a:spcBef>
                <a:spcPts val="600"/>
              </a:spcBef>
              <a:buNone/>
            </a:pP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Promote a database registries to severe asthma and severe allergies</a:t>
            </a:r>
          </a:p>
          <a:p>
            <a:pPr marL="0" indent="0">
              <a:spcBef>
                <a:spcPts val="600"/>
              </a:spcBef>
              <a:buNone/>
            </a:pP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Medicare / anti-allergy vaccines / medical devices ...</a:t>
            </a:r>
          </a:p>
          <a:p>
            <a:pPr marL="0" indent="0">
              <a:spcBef>
                <a:spcPts val="600"/>
              </a:spcBef>
              <a:buNone/>
            </a:pP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guarantee access to innovation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implement a network of Educators in Asthma 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en-US" altLang="pt-P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4" descr="Logo APA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86795" y="242314"/>
            <a:ext cx="1083144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501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7543" y="3817679"/>
            <a:ext cx="5628290" cy="3006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41362" y="3096658"/>
            <a:ext cx="5431057" cy="290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4" descr="Logo APA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86795" y="242314"/>
            <a:ext cx="1083144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67812" y="242313"/>
            <a:ext cx="7126014" cy="3806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8535709" y="1686903"/>
            <a:ext cx="24815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b="1" dirty="0">
                <a:solidFill>
                  <a:srgbClr val="0070C0"/>
                </a:solidFill>
                <a:latin typeface="Arial Black" panose="020B0A04020102020204" pitchFamily="34" charset="0"/>
              </a:rPr>
              <a:t>apa.org.pt</a:t>
            </a:r>
            <a:endParaRPr lang="en-GB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8684" y="4048431"/>
            <a:ext cx="5196262" cy="277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7B92CB8E-7ED4-4842-8602-5C8528724501}"/>
              </a:ext>
            </a:extLst>
          </p:cNvPr>
          <p:cNvSpPr txBox="1"/>
          <p:nvPr/>
        </p:nvSpPr>
        <p:spPr>
          <a:xfrm>
            <a:off x="4197350" y="3193013"/>
            <a:ext cx="3245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Fighting to have a better quality of LIFE</a:t>
            </a:r>
          </a:p>
        </p:txBody>
      </p:sp>
    </p:spTree>
    <p:extLst>
      <p:ext uri="{BB962C8B-B14F-4D97-AF65-F5344CB8AC3E}">
        <p14:creationId xmlns:p14="http://schemas.microsoft.com/office/powerpoint/2010/main" val="161993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ítulo 1"/>
          <p:cNvSpPr>
            <a:spLocks noGrp="1"/>
          </p:cNvSpPr>
          <p:nvPr>
            <p:ph type="title"/>
          </p:nvPr>
        </p:nvSpPr>
        <p:spPr>
          <a:xfrm>
            <a:off x="1659731" y="566057"/>
            <a:ext cx="8872538" cy="6618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pt-PT" sz="2800" b="1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Educators in Asthma</a:t>
            </a:r>
          </a:p>
        </p:txBody>
      </p:sp>
      <p:pic>
        <p:nvPicPr>
          <p:cNvPr id="7" name="Imagem 4" descr="Logo APA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86795" y="242314"/>
            <a:ext cx="1083144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58163" y="1526659"/>
            <a:ext cx="9382125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Schools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Health Primary care 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Nursing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Cardio pneumology technicians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Pharmacies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Social media professionals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Sportsmen</a:t>
            </a:r>
            <a:endParaRPr lang="en-US" altLang="en-US" sz="2000" b="1" dirty="0"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367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4" descr="Logo APA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86795" y="242314"/>
            <a:ext cx="1083144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58161" y="1304368"/>
            <a:ext cx="9382125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Involving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Asthmatics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Allergic patients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professionals </a:t>
            </a:r>
          </a:p>
          <a:p>
            <a:pPr marL="1200150" lvl="1" indent="-4572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MD, nurses, CP technicians, etc.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welfare institutions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Educational Technicians (basic and intermediate schools)</a:t>
            </a:r>
            <a:endParaRPr lang="pt-PT" altLang="en-US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pt-PT" altLang="en-US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PT" altLang="en-US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1571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National Annual Forum</a:t>
            </a:r>
            <a:endParaRPr lang="pt-PT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972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4" descr="Logo APA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86795" y="242314"/>
            <a:ext cx="1083144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360799" y="1106865"/>
            <a:ext cx="811654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 of asthma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about health problem of asthma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prevalence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costs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family, social factors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occupational factors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quality of life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Predisposing and triggering factors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Co-morbidities (rhinitis, eczema, CV, COPD, GER, etc.)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Asthma in the various stages of life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childhood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pregnancy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Elderly 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use of regular medication and types of medication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how to use inhalers and expander chambers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supports</a:t>
            </a:r>
            <a:endParaRPr lang="pt-P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624973" y="283737"/>
            <a:ext cx="5866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courses to Asthma educators </a:t>
            </a:r>
          </a:p>
        </p:txBody>
      </p:sp>
    </p:spTree>
    <p:extLst>
      <p:ext uri="{BB962C8B-B14F-4D97-AF65-F5344CB8AC3E}">
        <p14:creationId xmlns:p14="http://schemas.microsoft.com/office/powerpoint/2010/main" val="3048360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4" descr="Logo APA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86795" y="242314"/>
            <a:ext cx="1083144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A48EDED-E554-4A78-8794-521CB3F1F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352" y="14541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 a meeting every 2 years for asthmatic patients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Dissemination of informative contents for asthmatics, participating in campaigns / initiatives that contribute to increase health literacy in asthma</a:t>
            </a:r>
          </a:p>
          <a:p>
            <a:pPr marL="0" indent="0">
              <a:buNone/>
            </a:pP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Videos, pamphlets, posters, books, etc.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"Antenna Times": Radio, Television, Social Networks, ...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asthmatic at school / work / recreational activity</a:t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"Vacation courses"</a:t>
            </a:r>
            <a:endParaRPr lang="pt-P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5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Marcador de Posição de Conteúdo 2"/>
          <p:cNvSpPr>
            <a:spLocks noGrp="1"/>
          </p:cNvSpPr>
          <p:nvPr>
            <p:ph idx="1"/>
          </p:nvPr>
        </p:nvSpPr>
        <p:spPr>
          <a:xfrm>
            <a:off x="1646177" y="1937375"/>
            <a:ext cx="9310133" cy="2296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enable asthmatic partners to join APA in a free way through partnerships, allowing access to a collaboration / participation / dynamization network ...</a:t>
            </a:r>
          </a:p>
          <a:p>
            <a:pPr marL="0" indent="0">
              <a:buNone/>
            </a:pPr>
            <a:br>
              <a:rPr lang="en-US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Organize database by age groups, gender, professional activity, region, ... and characteristics / severity of the disease ...</a:t>
            </a:r>
          </a:p>
          <a:p>
            <a:pPr marL="0" indent="0">
              <a:buNone/>
            </a:pPr>
            <a:endParaRPr lang="pt-PT" alt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4" descr="Logo APA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86795" y="242314"/>
            <a:ext cx="1083144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25331740-6B38-47EE-AC08-3D96D2190D03}"/>
              </a:ext>
            </a:extLst>
          </p:cNvPr>
          <p:cNvSpPr/>
          <p:nvPr/>
        </p:nvSpPr>
        <p:spPr>
          <a:xfrm>
            <a:off x="4445089" y="710684"/>
            <a:ext cx="20826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pt-PT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Implemented</a:t>
            </a:r>
          </a:p>
        </p:txBody>
      </p:sp>
    </p:spTree>
    <p:extLst>
      <p:ext uri="{BB962C8B-B14F-4D97-AF65-F5344CB8AC3E}">
        <p14:creationId xmlns:p14="http://schemas.microsoft.com/office/powerpoint/2010/main" val="12626063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11872</TotalTime>
  <Words>119</Words>
  <Application>Microsoft Office PowerPoint</Application>
  <PresentationFormat>Ecrã Panorâmico</PresentationFormat>
  <Paragraphs>31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Wingdings</vt:lpstr>
      <vt:lpstr>Tema do Office</vt:lpstr>
      <vt:lpstr>Objectives</vt:lpstr>
      <vt:lpstr>Apresentação do PowerPoint</vt:lpstr>
      <vt:lpstr>Educators in Asthma</vt:lpstr>
      <vt:lpstr>National Annual Forum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Objetives</dc:title>
  <dc:creator>Carlos Nunes</dc:creator>
  <cp:lastModifiedBy>Carlos Nunes</cp:lastModifiedBy>
  <cp:revision>7</cp:revision>
  <dcterms:created xsi:type="dcterms:W3CDTF">2018-03-17T11:36:29Z</dcterms:created>
  <dcterms:modified xsi:type="dcterms:W3CDTF">2018-04-03T10:45:24Z</dcterms:modified>
</cp:coreProperties>
</file>