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70C8A-C468-44DA-A99D-6FB6817CF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4D8BE64-6ACC-4606-9CEA-5B441ED5E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B1A2EDB-9987-483C-9A4C-2BB313678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F83ED1-5E35-4119-BD46-3D432B7CF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B808C65-311C-4ABE-889E-A21B6EC0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731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C236F-2E2E-45E6-AD8F-D2A3C3235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613E9BF-6361-4EF2-9F98-9E126855A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6D02296-5572-4CC5-A6B5-68FE64DFC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8D80AFE-C733-4829-9FBC-B65C25CB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8E4407C-C823-4592-84FF-DECA7C1D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662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3746A54-A0EC-44B7-86E4-E2C9964A1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5D2061C-61E0-48DA-99F9-14E22C90B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AED65A2-403C-43E5-879A-FD9CD099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AD885E0-A8A2-40AD-97C4-3451093FC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0A86C37-B477-4DEB-A59D-9A98C50F8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84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84EB1-FDE0-4727-9A6E-8CD221C35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FB30F5-D600-4AD4-854B-2F7C23223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C4CDFD-7577-450A-AA58-1340348C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019BBED-0FCB-466E-8477-04CF1E126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E487161-CEAD-4ACA-B99B-F99F3984F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520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8C40E-CB93-4015-98CC-43A67E83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10A309-179E-4E99-8E56-22367A489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87FF83-39A3-4B4E-983F-E396B79E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7224847-6621-4424-B8A5-F00754D9E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CFA494-98D5-40FE-A8C3-B83655DF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532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6339B-F7DB-4397-A7A5-BBA28F59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A68455-B304-4B8E-80CF-29ECF5756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E06F4B3-E33B-4326-9FAD-7FDF74AB8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AB1B3C6-37B9-482D-BE00-4B56D1DD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11E9986-3C82-4729-995A-E4AB89A6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612B296-69B4-4716-9192-76441691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030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08C217-4AA2-402E-92B6-535EC784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AB3B2FF-D3F9-4E21-9D63-5C13732A3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8123329-5A22-4E59-A7D9-A5230328A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07EC52B-883E-4487-9F3B-84CAD0E21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FA2296C-AD31-41DA-9435-0E3788B76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C4B620E-CC71-4B4F-A781-9DE69AD4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F3F81CF-2E69-407E-A307-BEF4CB93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C087ADE-7CE3-45C0-B414-CAFD7D43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4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CCF1C-33A4-4209-92CC-E41DAC90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D99553D-EA70-42D7-9FE2-5575349A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7BA029A-A7F2-493E-8167-E0FFE72F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2E080D5-7153-4B86-89E5-93D23EDA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711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65F87B2-8A27-4964-887A-6965146F2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E3FC249-A168-4D90-B441-07BBEC7C9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21F6AB3-9020-4BFE-A8DD-B0500687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775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D4A5D-00DD-4A60-AFF9-CAA51C95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027E546-9CC7-4892-B90A-8C7B6979A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72033F5-C8AF-4BAA-988E-7838DFA60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7A013B9-E76A-4FD4-8D74-38A9D57F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9DF0C45-C6D0-48EE-8B7E-9C2D70A7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FFA76B-CA33-4264-8FF9-C11D07A3A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675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858550-FC57-4AA2-9DE0-20B919D0F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18197B-977C-47AB-935C-634773240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D35EC8D-67F7-4D98-82BE-FF204D4EF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0E7AD7-FBB5-4403-9672-B5B71B8A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71465B0-4EEB-44BA-AEE4-97FF1D8A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2DB6E75-D3BC-412C-BAD0-DF9DAAF0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064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CB20CB8-21C6-44BA-BD79-3E2D94986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9FE6716-93E2-4196-989F-A31484365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56C2045-5BCC-4AB1-8E11-A88905CC5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91A32-A545-45C9-A106-00306A265FEA}" type="datetimeFigureOut">
              <a:rPr lang="da-DK" smtClean="0"/>
              <a:t>11-04-2018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47B5F4-55CB-42CD-A879-14CB4593F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D8E341-243A-4B05-BFED-D0651D50C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4A38F-F401-4BF5-85A3-F897796F688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917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BE1851-2230-47A9-B000-CE9046EA61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B93832-6514-44F4-849B-5EE2C8A2337D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leddyr, hvirvelløs, dyr, krappe&#10;&#10;Beskrivelse, der er oprettet med meget høj sikkerhed">
            <a:extLst>
              <a:ext uri="{FF2B5EF4-FFF2-40B4-BE49-F238E27FC236}">
                <a16:creationId xmlns:a16="http://schemas.microsoft.com/office/drawing/2014/main" id="{421EB94C-5973-45A3-8D9F-8B0376F15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50618"/>
            <a:ext cx="5459470" cy="555774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92136F4-A07F-4CA8-A3A2-6344E209C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da-DK" sz="5400" dirty="0">
                <a:solidFill>
                  <a:srgbClr val="FFFFFF"/>
                </a:solidFill>
              </a:rPr>
              <a:t>EFA 2018</a:t>
            </a:r>
            <a:br>
              <a:rPr lang="da-DK" sz="5400" dirty="0">
                <a:solidFill>
                  <a:srgbClr val="FFFFFF"/>
                </a:solidFill>
              </a:rPr>
            </a:br>
            <a:r>
              <a:rPr lang="da-DK" sz="3600" dirty="0" err="1">
                <a:solidFill>
                  <a:srgbClr val="FFFFFF"/>
                </a:solidFill>
              </a:rPr>
              <a:t>Sharing</a:t>
            </a:r>
            <a:r>
              <a:rPr lang="da-DK" sz="3600" dirty="0">
                <a:solidFill>
                  <a:srgbClr val="FFFFFF"/>
                </a:solidFill>
              </a:rPr>
              <a:t> Best Practices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8754156-50B1-43F0-A3C1-92A3F69F9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endParaRPr lang="da-DK" sz="1800" dirty="0">
              <a:solidFill>
                <a:srgbClr val="FFFFFF"/>
              </a:solidFill>
            </a:endParaRPr>
          </a:p>
          <a:p>
            <a:pPr algn="r"/>
            <a:r>
              <a:rPr lang="da-DK" sz="1800" dirty="0" err="1">
                <a:solidFill>
                  <a:srgbClr val="FFFFFF"/>
                </a:solidFill>
              </a:rPr>
              <a:t>Lisbon</a:t>
            </a:r>
            <a:r>
              <a:rPr lang="da-DK" sz="1800" dirty="0">
                <a:solidFill>
                  <a:srgbClr val="FFFFFF"/>
                </a:solidFill>
              </a:rPr>
              <a:t> 16. april 2018</a:t>
            </a:r>
          </a:p>
          <a:p>
            <a:pPr algn="r"/>
            <a:endParaRPr lang="da-DK" sz="1800" dirty="0">
              <a:solidFill>
                <a:srgbClr val="FFFFFF"/>
              </a:solidFill>
            </a:endParaRPr>
          </a:p>
          <a:p>
            <a:pPr algn="r"/>
            <a:r>
              <a:rPr lang="da-DK" sz="1800" dirty="0">
                <a:solidFill>
                  <a:srgbClr val="FFFFFF"/>
                </a:solidFill>
              </a:rPr>
              <a:t>Betina Hjorth</a:t>
            </a:r>
          </a:p>
          <a:p>
            <a:pPr algn="r"/>
            <a:r>
              <a:rPr lang="da-DK" sz="1800" dirty="0">
                <a:solidFill>
                  <a:srgbClr val="FFFFFF"/>
                </a:solidFill>
              </a:rPr>
              <a:t>Astma-Allergi Danmark</a:t>
            </a:r>
          </a:p>
        </p:txBody>
      </p:sp>
    </p:spTree>
    <p:extLst>
      <p:ext uri="{BB962C8B-B14F-4D97-AF65-F5344CB8AC3E}">
        <p14:creationId xmlns:p14="http://schemas.microsoft.com/office/powerpoint/2010/main" val="2228536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04685-ADE6-452C-8EF4-EF136A643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3965"/>
            <a:ext cx="10515600" cy="1916681"/>
          </a:xfrm>
        </p:spPr>
        <p:txBody>
          <a:bodyPr>
            <a:normAutofit fontScale="90000"/>
          </a:bodyPr>
          <a:lstStyle/>
          <a:p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believe</a:t>
            </a:r>
            <a:r>
              <a:rPr lang="da-DK" dirty="0"/>
              <a:t> in information </a:t>
            </a:r>
            <a:br>
              <a:rPr lang="da-DK" dirty="0"/>
            </a:br>
            <a:r>
              <a:rPr lang="da-DK" dirty="0"/>
              <a:t>to the public </a:t>
            </a:r>
            <a:br>
              <a:rPr lang="da-DK" dirty="0"/>
            </a:br>
            <a:r>
              <a:rPr lang="da-DK" dirty="0"/>
              <a:t>at </a:t>
            </a:r>
            <a:r>
              <a:rPr lang="da-DK" dirty="0" err="1"/>
              <a:t>there</a:t>
            </a:r>
            <a:r>
              <a:rPr lang="da-DK" dirty="0"/>
              <a:t> fingertips </a:t>
            </a:r>
            <a:br>
              <a:rPr lang="da-DK" dirty="0"/>
            </a:br>
            <a:r>
              <a:rPr lang="da-DK" dirty="0"/>
              <a:t>and face to face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5FF07B0-91F4-4DE9-BC0C-0EA0CA4E2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64741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 algn="r">
              <a:buNone/>
            </a:pPr>
            <a:r>
              <a:rPr lang="da-DK" dirty="0"/>
              <a:t>Mobile </a:t>
            </a:r>
            <a:r>
              <a:rPr lang="da-DK" dirty="0" err="1"/>
              <a:t>friendly</a:t>
            </a:r>
            <a:r>
              <a:rPr lang="da-DK" dirty="0"/>
              <a:t> homepage</a:t>
            </a:r>
          </a:p>
          <a:p>
            <a:pPr marL="0" indent="0" algn="r">
              <a:buNone/>
            </a:pPr>
            <a:r>
              <a:rPr lang="da-DK" dirty="0"/>
              <a:t>Telephone </a:t>
            </a:r>
            <a:r>
              <a:rPr lang="da-DK" dirty="0" err="1"/>
              <a:t>helpline</a:t>
            </a:r>
            <a:endParaRPr lang="da-DK" dirty="0"/>
          </a:p>
          <a:p>
            <a:pPr marL="0" indent="0" algn="r">
              <a:buNone/>
            </a:pPr>
            <a:r>
              <a:rPr lang="da-DK" dirty="0" err="1"/>
              <a:t>App’s</a:t>
            </a:r>
            <a:endParaRPr lang="da-DK" dirty="0"/>
          </a:p>
          <a:p>
            <a:pPr marL="0" indent="0" algn="r">
              <a:buNone/>
            </a:pPr>
            <a:r>
              <a:rPr lang="da-DK" dirty="0"/>
              <a:t>Patient Schools</a:t>
            </a:r>
          </a:p>
        </p:txBody>
      </p:sp>
      <p:pic>
        <p:nvPicPr>
          <p:cNvPr id="4" name="Billede 3" descr="Et billede, der indeholder leddyr, hvirvelløs, dyr, krappe&#10;&#10;Beskrivelse, der er oprettet med meget høj sikkerhed">
            <a:extLst>
              <a:ext uri="{FF2B5EF4-FFF2-40B4-BE49-F238E27FC236}">
                <a16:creationId xmlns:a16="http://schemas.microsoft.com/office/drawing/2014/main" id="{A70CAC18-613B-4C60-A1A1-A8C757713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126" y="650618"/>
            <a:ext cx="1702343" cy="173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4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2162DF2E-A330-4E03-A525-DCEBF30273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654377"/>
              </p:ext>
            </p:extLst>
          </p:nvPr>
        </p:nvGraphicFramePr>
        <p:xfrm>
          <a:off x="213373" y="192078"/>
          <a:ext cx="4573231" cy="6473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Acrobat Document" r:id="rId3" imgW="16040036" imgH="22707401" progId="AcroExch.Document.DC">
                  <p:embed/>
                </p:oleObj>
              </mc:Choice>
              <mc:Fallback>
                <p:oleObj name="Acrobat Document" r:id="rId3" imgW="16040036" imgH="22707401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73" y="192078"/>
                        <a:ext cx="4573231" cy="6473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453684E9-ED97-40F1-A866-5227BDFE726A}"/>
              </a:ext>
            </a:extLst>
          </p:cNvPr>
          <p:cNvSpPr txBox="1"/>
          <p:nvPr/>
        </p:nvSpPr>
        <p:spPr>
          <a:xfrm>
            <a:off x="5019869" y="192078"/>
            <a:ext cx="2421560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  <a:p>
            <a:r>
              <a:rPr lang="da-DK" b="1" dirty="0"/>
              <a:t>Dagens Pollental </a:t>
            </a:r>
            <a:endParaRPr lang="da-DK" dirty="0"/>
          </a:p>
          <a:p>
            <a:r>
              <a:rPr lang="da-DK" dirty="0"/>
              <a:t>Ca. 242.000 downloads </a:t>
            </a:r>
          </a:p>
          <a:p>
            <a:r>
              <a:rPr lang="da-DK" b="1" dirty="0"/>
              <a:t> </a:t>
            </a:r>
            <a:endParaRPr lang="da-DK" dirty="0"/>
          </a:p>
          <a:p>
            <a:r>
              <a:rPr lang="da-DK" b="1" dirty="0"/>
              <a:t>Tjek deklarationen</a:t>
            </a:r>
            <a:endParaRPr lang="da-DK" dirty="0"/>
          </a:p>
          <a:p>
            <a:r>
              <a:rPr lang="da-DK" dirty="0"/>
              <a:t>Ca. 2.500 downloads </a:t>
            </a:r>
          </a:p>
          <a:p>
            <a:endParaRPr lang="da-DK" dirty="0"/>
          </a:p>
          <a:p>
            <a:endParaRPr lang="da-DK" b="1" dirty="0"/>
          </a:p>
          <a:p>
            <a:r>
              <a:rPr lang="da-DK" b="1" dirty="0" err="1"/>
              <a:t>Kemilex</a:t>
            </a:r>
            <a:endParaRPr lang="da-DK" dirty="0"/>
          </a:p>
          <a:p>
            <a:r>
              <a:rPr lang="da-DK" dirty="0"/>
              <a:t>32.000 downloads </a:t>
            </a:r>
          </a:p>
          <a:p>
            <a:r>
              <a:rPr lang="da-DK" dirty="0"/>
              <a:t> </a:t>
            </a:r>
          </a:p>
          <a:p>
            <a:endParaRPr lang="da-DK" b="1" dirty="0"/>
          </a:p>
          <a:p>
            <a:r>
              <a:rPr lang="da-DK" b="1" dirty="0"/>
              <a:t>Håndeksem</a:t>
            </a:r>
            <a:endParaRPr lang="da-DK" dirty="0"/>
          </a:p>
          <a:p>
            <a:r>
              <a:rPr lang="da-DK" dirty="0"/>
              <a:t>5.059 downloads </a:t>
            </a:r>
          </a:p>
          <a:p>
            <a:endParaRPr lang="da-DK" b="1" dirty="0"/>
          </a:p>
          <a:p>
            <a:r>
              <a:rPr lang="da-DK" b="1" dirty="0" err="1"/>
              <a:t>Skinallergy</a:t>
            </a:r>
            <a:endParaRPr lang="da-DK" dirty="0"/>
          </a:p>
          <a:p>
            <a:r>
              <a:rPr lang="da-DK" dirty="0"/>
              <a:t>1.800 downloads </a:t>
            </a:r>
          </a:p>
          <a:p>
            <a:endParaRPr lang="da-DK" dirty="0"/>
          </a:p>
          <a:p>
            <a:r>
              <a:rPr lang="da-DK" b="1" dirty="0"/>
              <a:t>Madallergi</a:t>
            </a:r>
            <a:endParaRPr lang="da-DK" dirty="0"/>
          </a:p>
          <a:p>
            <a:r>
              <a:rPr lang="da-DK" dirty="0"/>
              <a:t>Ca. 8.700 downloads</a:t>
            </a:r>
          </a:p>
          <a:p>
            <a:endParaRPr lang="da-DK" dirty="0"/>
          </a:p>
          <a:p>
            <a:r>
              <a:rPr lang="da-DK" b="1" dirty="0"/>
              <a:t>Planteguide </a:t>
            </a:r>
            <a:endParaRPr lang="da-DK" dirty="0"/>
          </a:p>
          <a:p>
            <a:r>
              <a:rPr lang="da-DK" dirty="0"/>
              <a:t>10.180 downloads 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E133475-67D0-45E6-8B41-6DDD985A666C}"/>
              </a:ext>
            </a:extLst>
          </p:cNvPr>
          <p:cNvSpPr txBox="1"/>
          <p:nvPr/>
        </p:nvSpPr>
        <p:spPr>
          <a:xfrm>
            <a:off x="8011486" y="412344"/>
            <a:ext cx="396714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Pollen information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Information for </a:t>
            </a:r>
            <a:r>
              <a:rPr lang="da-DK" dirty="0" err="1"/>
              <a:t>children</a:t>
            </a:r>
            <a:endParaRPr lang="da-DK" dirty="0"/>
          </a:p>
          <a:p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ingredients</a:t>
            </a:r>
            <a:r>
              <a:rPr lang="da-DK" dirty="0"/>
              <a:t> in </a:t>
            </a:r>
            <a:br>
              <a:rPr lang="da-DK" dirty="0"/>
            </a:br>
            <a:r>
              <a:rPr lang="da-DK" dirty="0" err="1"/>
              <a:t>personal</a:t>
            </a:r>
            <a:r>
              <a:rPr lang="da-DK" dirty="0"/>
              <a:t> </a:t>
            </a:r>
            <a:r>
              <a:rPr lang="da-DK" dirty="0" err="1"/>
              <a:t>care</a:t>
            </a:r>
            <a:r>
              <a:rPr lang="da-DK" dirty="0"/>
              <a:t> products and detergents</a:t>
            </a:r>
          </a:p>
          <a:p>
            <a:endParaRPr lang="da-DK" dirty="0"/>
          </a:p>
          <a:p>
            <a:r>
              <a:rPr lang="da-DK" dirty="0"/>
              <a:t>Information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ingredients</a:t>
            </a:r>
            <a:r>
              <a:rPr lang="da-DK" dirty="0"/>
              <a:t> in </a:t>
            </a:r>
            <a:r>
              <a:rPr lang="da-DK" dirty="0" err="1"/>
              <a:t>personal</a:t>
            </a:r>
            <a:r>
              <a:rPr lang="da-DK" dirty="0"/>
              <a:t> </a:t>
            </a:r>
            <a:r>
              <a:rPr lang="da-DK" dirty="0" err="1"/>
              <a:t>care</a:t>
            </a:r>
            <a:r>
              <a:rPr lang="da-DK" dirty="0"/>
              <a:t> products and detergents with The Blue Label</a:t>
            </a:r>
          </a:p>
          <a:p>
            <a:endParaRPr lang="da-DK" dirty="0"/>
          </a:p>
          <a:p>
            <a:r>
              <a:rPr lang="da-DK" dirty="0"/>
              <a:t>Information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handeczema</a:t>
            </a:r>
            <a:r>
              <a:rPr lang="da-DK" dirty="0"/>
              <a:t> and </a:t>
            </a:r>
            <a:r>
              <a:rPr lang="da-DK" dirty="0" err="1"/>
              <a:t>protection</a:t>
            </a:r>
            <a:endParaRPr lang="da-DK" dirty="0"/>
          </a:p>
          <a:p>
            <a:endParaRPr lang="da-DK" dirty="0"/>
          </a:p>
          <a:p>
            <a:r>
              <a:rPr lang="da-DK" dirty="0"/>
              <a:t>Information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contactdermatitis</a:t>
            </a:r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Information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foodallergy</a:t>
            </a:r>
            <a:r>
              <a:rPr lang="da-DK" dirty="0"/>
              <a:t> and </a:t>
            </a:r>
            <a:r>
              <a:rPr lang="da-DK" dirty="0" err="1"/>
              <a:t>recipies</a:t>
            </a:r>
            <a:r>
              <a:rPr lang="da-DK" dirty="0"/>
              <a:t> </a:t>
            </a:r>
          </a:p>
          <a:p>
            <a:endParaRPr lang="da-DK" dirty="0"/>
          </a:p>
          <a:p>
            <a:r>
              <a:rPr lang="da-DK" dirty="0"/>
              <a:t>Information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plants</a:t>
            </a:r>
            <a:r>
              <a:rPr lang="da-DK" dirty="0"/>
              <a:t> for </a:t>
            </a:r>
            <a:r>
              <a:rPr lang="da-DK" dirty="0" err="1"/>
              <a:t>children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843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005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lede 7" descr="Et billede, der indeholder leddyr, hvirvelløs, dyr, krappe&#10;&#10;Beskrivelse, der er oprettet med meget høj sikkerhed">
            <a:extLst>
              <a:ext uri="{FF2B5EF4-FFF2-40B4-BE49-F238E27FC236}">
                <a16:creationId xmlns:a16="http://schemas.microsoft.com/office/drawing/2014/main" id="{B5073B8F-C875-46F4-88CC-5C2A82638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092" y="2857501"/>
            <a:ext cx="1122787" cy="1142998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7ED60F36-0238-49B8-8A63-F85AB04FB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Patient Schools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2B97A6-7E46-4BEE-A076-0C36B5992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Familly</a:t>
            </a:r>
            <a:r>
              <a:rPr lang="en-US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Weekend at </a:t>
            </a:r>
            <a:r>
              <a:rPr lang="en-US" sz="1800" b="1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Lalandia</a:t>
            </a:r>
            <a:r>
              <a:rPr lang="en-US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US" sz="1800" b="1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Rødby</a:t>
            </a:r>
            <a:r>
              <a:rPr lang="en-US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Resort</a:t>
            </a:r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36 families (169 people). 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Families with children </a:t>
            </a:r>
            <a:b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with asthma,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hayfever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or eczema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Joint activities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Networking 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Relaxation and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familytime</a:t>
            </a:r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Teaching courses in both asthma and eczema </a:t>
            </a:r>
            <a:b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by nurses from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Astma-Allergi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Danmark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The activity were sponsored by </a:t>
            </a:r>
            <a:b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the Ministry for Children and Social Affairs</a:t>
            </a:r>
          </a:p>
        </p:txBody>
      </p:sp>
    </p:spTree>
    <p:extLst>
      <p:ext uri="{BB962C8B-B14F-4D97-AF65-F5344CB8AC3E}">
        <p14:creationId xmlns:p14="http://schemas.microsoft.com/office/powerpoint/2010/main" val="289634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2B97A6-7E46-4BEE-A076-0C36B5992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39756"/>
            <a:ext cx="5181600" cy="5803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Asthma Schools for Adults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191 people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Sponsored by an unrestricted grant from TEVA</a:t>
            </a:r>
          </a:p>
          <a:p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Asthma Schools for Adults experiencing severe asthma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245 people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Sponsored by an unrestricted grant from AstraZeneca.</a:t>
            </a:r>
          </a:p>
          <a:p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Eczema Schools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231 people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Sponsored by a joint unrestricted grant from Actavis, LEO Pharma, Pierre Fabre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DermoCosmetique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Nordic, Unilever and La Roche-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Posay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.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F170819C-0E2C-40C7-9B42-EDB66F9AB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0678" y="1315617"/>
            <a:ext cx="4682412" cy="4390102"/>
          </a:xfrm>
        </p:spPr>
        <p:txBody>
          <a:bodyPr>
            <a:noAutofit/>
          </a:bodyPr>
          <a:lstStyle/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Schools around the country. </a:t>
            </a:r>
            <a:b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3 hours. </a:t>
            </a:r>
            <a:b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Weekday evening.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The purpose of schools is to help people affected by there disease to achieve a better everyday life. </a:t>
            </a:r>
            <a:b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This is achieved by giving the participants more knowledge about the disease, so that they get a better understanding of their own disease and thus be able to act appropriately in relation to this.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Doctors and nurses conducts the teaching and there is opportunity for the participants to ask questions. </a:t>
            </a:r>
          </a:p>
          <a:p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Attendance is free and the courses are open for both members and non-members of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Astma-Allergi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US" sz="18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Danmark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. </a:t>
            </a:r>
            <a:r>
              <a:rPr lang="da-DK" sz="18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 </a:t>
            </a:r>
            <a:endParaRPr lang="da-DK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6" name="Billede 5" descr="Et billede, der indeholder leddyr, hvirvelløs, dyr, krappe&#10;&#10;Beskrivelse, der er oprettet med meget høj sikkerhed">
            <a:extLst>
              <a:ext uri="{FF2B5EF4-FFF2-40B4-BE49-F238E27FC236}">
                <a16:creationId xmlns:a16="http://schemas.microsoft.com/office/drawing/2014/main" id="{939C5FDD-B763-408F-B299-DF6D4F31B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930" y="423133"/>
            <a:ext cx="1245143" cy="126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99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115</Words>
  <Application>Microsoft Office PowerPoint</Application>
  <PresentationFormat>Widescreen</PresentationFormat>
  <Paragraphs>76</Paragraphs>
  <Slides>5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Lucida Sans Unicode</vt:lpstr>
      <vt:lpstr>Office-tema</vt:lpstr>
      <vt:lpstr>Acrobat Document</vt:lpstr>
      <vt:lpstr>EFA 2018 Sharing Best Practices</vt:lpstr>
      <vt:lpstr>We believe in information  to the public  at there fingertips  and face to face</vt:lpstr>
      <vt:lpstr>PowerPoint-præsentation</vt:lpstr>
      <vt:lpstr>Patient Schools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EFA 2018</dc:title>
  <dc:creator>Betina Hjorth</dc:creator>
  <cp:lastModifiedBy>Betina Hjorth</cp:lastModifiedBy>
  <cp:revision>18</cp:revision>
  <dcterms:created xsi:type="dcterms:W3CDTF">2018-04-10T11:04:49Z</dcterms:created>
  <dcterms:modified xsi:type="dcterms:W3CDTF">2018-04-11T09:42:10Z</dcterms:modified>
</cp:coreProperties>
</file>