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17"/>
  </p:notesMasterIdLst>
  <p:sldIdLst>
    <p:sldId id="1400" r:id="rId5"/>
    <p:sldId id="258" r:id="rId6"/>
    <p:sldId id="1418" r:id="rId7"/>
    <p:sldId id="1425" r:id="rId8"/>
    <p:sldId id="1430" r:id="rId9"/>
    <p:sldId id="1436" r:id="rId10"/>
    <p:sldId id="1437" r:id="rId11"/>
    <p:sldId id="1428" r:id="rId12"/>
    <p:sldId id="1432" r:id="rId13"/>
    <p:sldId id="1433" r:id="rId14"/>
    <p:sldId id="1421" r:id="rId15"/>
    <p:sldId id="1417"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6BD"/>
    <a:srgbClr val="99FF66"/>
    <a:srgbClr val="FF7C80"/>
    <a:srgbClr val="E4EDF7"/>
    <a:srgbClr val="4988C7"/>
    <a:srgbClr val="16C1F3"/>
    <a:srgbClr val="4490CE"/>
    <a:srgbClr val="FF3300"/>
    <a:srgbClr val="F3EC35"/>
    <a:srgbClr val="EF4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0E713-451C-43E9-B6A1-AD13A6716093}" v="6" dt="2021-09-01T20:38:41.469"/>
    <p1510:client id="{873CD8DE-B02A-4996-B4E2-EA5155D30320}" v="1968" dt="2021-09-02T07:52:19.106"/>
    <p1510:client id="{E43E48A2-65E9-470F-8A89-215300E61AB5}" v="35" dt="2021-09-02T08:59:52.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Ramiconi" userId="d829761c-3eab-4166-8239-63d02dd3466d" providerId="ADAL" clId="{E43E48A2-65E9-470F-8A89-215300E61AB5}"/>
    <pc:docChg chg="delSld modSld">
      <pc:chgData name="Valeria Ramiconi" userId="d829761c-3eab-4166-8239-63d02dd3466d" providerId="ADAL" clId="{E43E48A2-65E9-470F-8A89-215300E61AB5}" dt="2021-09-02T08:59:52.504" v="73" actId="20577"/>
      <pc:docMkLst>
        <pc:docMk/>
      </pc:docMkLst>
      <pc:sldChg chg="modTransition">
        <pc:chgData name="Valeria Ramiconi" userId="d829761c-3eab-4166-8239-63d02dd3466d" providerId="ADAL" clId="{E43E48A2-65E9-470F-8A89-215300E61AB5}" dt="2021-09-01T20:51:51.727" v="3"/>
        <pc:sldMkLst>
          <pc:docMk/>
          <pc:sldMk cId="577071217" sldId="258"/>
        </pc:sldMkLst>
      </pc:sldChg>
      <pc:sldChg chg="modSp mod modTransition">
        <pc:chgData name="Valeria Ramiconi" userId="d829761c-3eab-4166-8239-63d02dd3466d" providerId="ADAL" clId="{E43E48A2-65E9-470F-8A89-215300E61AB5}" dt="2021-09-02T08:52:26.053" v="69" actId="20577"/>
        <pc:sldMkLst>
          <pc:docMk/>
          <pc:sldMk cId="1492111978" sldId="1400"/>
        </pc:sldMkLst>
        <pc:spChg chg="mod">
          <ac:chgData name="Valeria Ramiconi" userId="d829761c-3eab-4166-8239-63d02dd3466d" providerId="ADAL" clId="{E43E48A2-65E9-470F-8A89-215300E61AB5}" dt="2021-09-02T08:52:26.053" v="69" actId="20577"/>
          <ac:spMkLst>
            <pc:docMk/>
            <pc:sldMk cId="1492111978" sldId="1400"/>
            <ac:spMk id="7" creationId="{08CD5B12-6718-4979-836D-633A69788873}"/>
          </ac:spMkLst>
        </pc:spChg>
      </pc:sldChg>
      <pc:sldChg chg="del modTransition">
        <pc:chgData name="Valeria Ramiconi" userId="d829761c-3eab-4166-8239-63d02dd3466d" providerId="ADAL" clId="{E43E48A2-65E9-470F-8A89-215300E61AB5}" dt="2021-09-02T07:50:40.337" v="47" actId="47"/>
        <pc:sldMkLst>
          <pc:docMk/>
          <pc:sldMk cId="2071892036" sldId="1406"/>
        </pc:sldMkLst>
      </pc:sldChg>
      <pc:sldChg chg="modSp mod modTransition">
        <pc:chgData name="Valeria Ramiconi" userId="d829761c-3eab-4166-8239-63d02dd3466d" providerId="ADAL" clId="{E43E48A2-65E9-470F-8A89-215300E61AB5}" dt="2021-09-02T07:01:16.292" v="41" actId="948"/>
        <pc:sldMkLst>
          <pc:docMk/>
          <pc:sldMk cId="3126748651" sldId="1417"/>
        </pc:sldMkLst>
        <pc:spChg chg="mod">
          <ac:chgData name="Valeria Ramiconi" userId="d829761c-3eab-4166-8239-63d02dd3466d" providerId="ADAL" clId="{E43E48A2-65E9-470F-8A89-215300E61AB5}" dt="2021-09-02T07:01:16.292" v="41" actId="948"/>
          <ac:spMkLst>
            <pc:docMk/>
            <pc:sldMk cId="3126748651" sldId="1417"/>
            <ac:spMk id="15" creationId="{DD2093E8-0972-43A7-B149-E34DAA427FE8}"/>
          </ac:spMkLst>
        </pc:spChg>
      </pc:sldChg>
      <pc:sldChg chg="modTransition">
        <pc:chgData name="Valeria Ramiconi" userId="d829761c-3eab-4166-8239-63d02dd3466d" providerId="ADAL" clId="{E43E48A2-65E9-470F-8A89-215300E61AB5}" dt="2021-09-01T20:51:51.727" v="3"/>
        <pc:sldMkLst>
          <pc:docMk/>
          <pc:sldMk cId="1903130581" sldId="1418"/>
        </pc:sldMkLst>
      </pc:sldChg>
      <pc:sldChg chg="modTransition modNotesTx">
        <pc:chgData name="Valeria Ramiconi" userId="d829761c-3eab-4166-8239-63d02dd3466d" providerId="ADAL" clId="{E43E48A2-65E9-470F-8A89-215300E61AB5}" dt="2021-09-01T21:35:07.152" v="15"/>
        <pc:sldMkLst>
          <pc:docMk/>
          <pc:sldMk cId="171675302" sldId="1421"/>
        </pc:sldMkLst>
      </pc:sldChg>
      <pc:sldChg chg="modTransition">
        <pc:chgData name="Valeria Ramiconi" userId="d829761c-3eab-4166-8239-63d02dd3466d" providerId="ADAL" clId="{E43E48A2-65E9-470F-8A89-215300E61AB5}" dt="2021-09-01T20:51:51.727" v="3"/>
        <pc:sldMkLst>
          <pc:docMk/>
          <pc:sldMk cId="2254258070" sldId="1425"/>
        </pc:sldMkLst>
      </pc:sldChg>
      <pc:sldChg chg="modSp modTransition">
        <pc:chgData name="Valeria Ramiconi" userId="d829761c-3eab-4166-8239-63d02dd3466d" providerId="ADAL" clId="{E43E48A2-65E9-470F-8A89-215300E61AB5}" dt="2021-09-02T08:59:52.504" v="73" actId="20577"/>
        <pc:sldMkLst>
          <pc:docMk/>
          <pc:sldMk cId="773783258" sldId="1428"/>
        </pc:sldMkLst>
        <pc:graphicFrameChg chg="mod">
          <ac:chgData name="Valeria Ramiconi" userId="d829761c-3eab-4166-8239-63d02dd3466d" providerId="ADAL" clId="{E43E48A2-65E9-470F-8A89-215300E61AB5}" dt="2021-09-02T08:59:52.504" v="73" actId="20577"/>
          <ac:graphicFrameMkLst>
            <pc:docMk/>
            <pc:sldMk cId="773783258" sldId="1428"/>
            <ac:graphicFrameMk id="2" creationId="{15708256-68FD-4126-9FCC-E76E3E2A1EB9}"/>
          </ac:graphicFrameMkLst>
        </pc:graphicFrameChg>
      </pc:sldChg>
      <pc:sldChg chg="modTransition">
        <pc:chgData name="Valeria Ramiconi" userId="d829761c-3eab-4166-8239-63d02dd3466d" providerId="ADAL" clId="{E43E48A2-65E9-470F-8A89-215300E61AB5}" dt="2021-09-01T20:51:51.727" v="3"/>
        <pc:sldMkLst>
          <pc:docMk/>
          <pc:sldMk cId="3868600553" sldId="1430"/>
        </pc:sldMkLst>
      </pc:sldChg>
      <pc:sldChg chg="modTransition">
        <pc:chgData name="Valeria Ramiconi" userId="d829761c-3eab-4166-8239-63d02dd3466d" providerId="ADAL" clId="{E43E48A2-65E9-470F-8A89-215300E61AB5}" dt="2021-09-01T20:51:51.727" v="3"/>
        <pc:sldMkLst>
          <pc:docMk/>
          <pc:sldMk cId="3362801285" sldId="1432"/>
        </pc:sldMkLst>
      </pc:sldChg>
      <pc:sldChg chg="modTransition">
        <pc:chgData name="Valeria Ramiconi" userId="d829761c-3eab-4166-8239-63d02dd3466d" providerId="ADAL" clId="{E43E48A2-65E9-470F-8A89-215300E61AB5}" dt="2021-09-01T20:51:51.727" v="3"/>
        <pc:sldMkLst>
          <pc:docMk/>
          <pc:sldMk cId="1890340419" sldId="1433"/>
        </pc:sldMkLst>
      </pc:sldChg>
      <pc:sldChg chg="addSp modSp mod modTransition modAnim">
        <pc:chgData name="Valeria Ramiconi" userId="d829761c-3eab-4166-8239-63d02dd3466d" providerId="ADAL" clId="{E43E48A2-65E9-470F-8A89-215300E61AB5}" dt="2021-09-01T21:30:30.196" v="14"/>
        <pc:sldMkLst>
          <pc:docMk/>
          <pc:sldMk cId="239150626" sldId="1435"/>
        </pc:sldMkLst>
        <pc:spChg chg="add mod">
          <ac:chgData name="Valeria Ramiconi" userId="d829761c-3eab-4166-8239-63d02dd3466d" providerId="ADAL" clId="{E43E48A2-65E9-470F-8A89-215300E61AB5}" dt="2021-09-01T21:30:21.596" v="12" actId="1582"/>
          <ac:spMkLst>
            <pc:docMk/>
            <pc:sldMk cId="239150626" sldId="1435"/>
            <ac:spMk id="4" creationId="{B842331C-1EC1-4B92-9EBE-738F20FB6265}"/>
          </ac:spMkLst>
        </pc:spChg>
        <pc:graphicFrameChg chg="mod">
          <ac:chgData name="Valeria Ramiconi" userId="d829761c-3eab-4166-8239-63d02dd3466d" providerId="ADAL" clId="{E43E48A2-65E9-470F-8A89-215300E61AB5}" dt="2021-09-01T21:29:55.561" v="8" actId="2085"/>
          <ac:graphicFrameMkLst>
            <pc:docMk/>
            <pc:sldMk cId="239150626" sldId="1435"/>
            <ac:graphicFrameMk id="2" creationId="{2C45E0EC-931F-40CB-B6E6-D0581502515A}"/>
          </ac:graphicFrameMkLst>
        </pc:graphicFrameChg>
      </pc:sldChg>
      <pc:sldChg chg="modTransition">
        <pc:chgData name="Valeria Ramiconi" userId="d829761c-3eab-4166-8239-63d02dd3466d" providerId="ADAL" clId="{E43E48A2-65E9-470F-8A89-215300E61AB5}" dt="2021-09-01T20:51:51.727" v="3"/>
        <pc:sldMkLst>
          <pc:docMk/>
          <pc:sldMk cId="4090201987" sldId="1436"/>
        </pc:sldMkLst>
      </pc:sldChg>
      <pc:sldChg chg="modTransition">
        <pc:chgData name="Valeria Ramiconi" userId="d829761c-3eab-4166-8239-63d02dd3466d" providerId="ADAL" clId="{E43E48A2-65E9-470F-8A89-215300E61AB5}" dt="2021-09-01T20:51:51.727" v="3"/>
        <pc:sldMkLst>
          <pc:docMk/>
          <pc:sldMk cId="4123438318" sldId="1437"/>
        </pc:sldMkLst>
      </pc:sldChg>
    </pc:docChg>
  </pc:docChgLst>
  <pc:docChgLst>
    <pc:chgData name="Isabel Proano" userId="1847b2d1-55ff-4233-a8d5-26c3449eec34" providerId="ADAL" clId="{873CD8DE-B02A-4996-B4E2-EA5155D30320}"/>
    <pc:docChg chg="undo custSel addSld delSld modSld">
      <pc:chgData name="Isabel Proano" userId="1847b2d1-55ff-4233-a8d5-26c3449eec34" providerId="ADAL" clId="{873CD8DE-B02A-4996-B4E2-EA5155D30320}" dt="2021-09-02T07:52:19.106" v="2477" actId="14100"/>
      <pc:docMkLst>
        <pc:docMk/>
      </pc:docMkLst>
      <pc:sldChg chg="modSp mod">
        <pc:chgData name="Isabel Proano" userId="1847b2d1-55ff-4233-a8d5-26c3449eec34" providerId="ADAL" clId="{873CD8DE-B02A-4996-B4E2-EA5155D30320}" dt="2021-09-01T16:10:52.533" v="281" actId="5793"/>
        <pc:sldMkLst>
          <pc:docMk/>
          <pc:sldMk cId="577071217" sldId="258"/>
        </pc:sldMkLst>
        <pc:spChg chg="mod">
          <ac:chgData name="Isabel Proano" userId="1847b2d1-55ff-4233-a8d5-26c3449eec34" providerId="ADAL" clId="{873CD8DE-B02A-4996-B4E2-EA5155D30320}" dt="2021-09-01T15:35:32.322" v="98" actId="207"/>
          <ac:spMkLst>
            <pc:docMk/>
            <pc:sldMk cId="577071217" sldId="258"/>
            <ac:spMk id="5" creationId="{00000000-0000-0000-0000-000000000000}"/>
          </ac:spMkLst>
        </pc:spChg>
        <pc:spChg chg="mod">
          <ac:chgData name="Isabel Proano" userId="1847b2d1-55ff-4233-a8d5-26c3449eec34" providerId="ADAL" clId="{873CD8DE-B02A-4996-B4E2-EA5155D30320}" dt="2021-09-01T16:10:52.533" v="281" actId="5793"/>
          <ac:spMkLst>
            <pc:docMk/>
            <pc:sldMk cId="577071217" sldId="258"/>
            <ac:spMk id="14" creationId="{00000000-0000-0000-0000-000000000000}"/>
          </ac:spMkLst>
        </pc:spChg>
      </pc:sldChg>
      <pc:sldChg chg="add del">
        <pc:chgData name="Isabel Proano" userId="1847b2d1-55ff-4233-a8d5-26c3449eec34" providerId="ADAL" clId="{873CD8DE-B02A-4996-B4E2-EA5155D30320}" dt="2021-09-02T07:21:02.962" v="1584" actId="2696"/>
        <pc:sldMkLst>
          <pc:docMk/>
          <pc:sldMk cId="3316531171" sldId="305"/>
        </pc:sldMkLst>
      </pc:sldChg>
      <pc:sldChg chg="modSp mod">
        <pc:chgData name="Isabel Proano" userId="1847b2d1-55ff-4233-a8d5-26c3449eec34" providerId="ADAL" clId="{873CD8DE-B02A-4996-B4E2-EA5155D30320}" dt="2021-09-01T15:24:48.700" v="81" actId="113"/>
        <pc:sldMkLst>
          <pc:docMk/>
          <pc:sldMk cId="1492111978" sldId="1400"/>
        </pc:sldMkLst>
        <pc:spChg chg="mod">
          <ac:chgData name="Isabel Proano" userId="1847b2d1-55ff-4233-a8d5-26c3449eec34" providerId="ADAL" clId="{873CD8DE-B02A-4996-B4E2-EA5155D30320}" dt="2021-09-01T15:23:53.524" v="8" actId="1038"/>
          <ac:spMkLst>
            <pc:docMk/>
            <pc:sldMk cId="1492111978" sldId="1400"/>
            <ac:spMk id="2" creationId="{49E32BC9-488C-4C4E-9B2E-6C112EDB6688}"/>
          </ac:spMkLst>
        </pc:spChg>
        <pc:spChg chg="mod">
          <ac:chgData name="Isabel Proano" userId="1847b2d1-55ff-4233-a8d5-26c3449eec34" providerId="ADAL" clId="{873CD8DE-B02A-4996-B4E2-EA5155D30320}" dt="2021-09-01T15:24:48.700" v="81" actId="113"/>
          <ac:spMkLst>
            <pc:docMk/>
            <pc:sldMk cId="1492111978" sldId="1400"/>
            <ac:spMk id="3" creationId="{80245F13-C9C9-40AF-9036-7297E5E83536}"/>
          </ac:spMkLst>
        </pc:spChg>
        <pc:spChg chg="mod">
          <ac:chgData name="Isabel Proano" userId="1847b2d1-55ff-4233-a8d5-26c3449eec34" providerId="ADAL" clId="{873CD8DE-B02A-4996-B4E2-EA5155D30320}" dt="2021-09-01T15:24:09.510" v="10" actId="20577"/>
          <ac:spMkLst>
            <pc:docMk/>
            <pc:sldMk cId="1492111978" sldId="1400"/>
            <ac:spMk id="5" creationId="{74305531-3B0F-4A92-987D-5F61A03085C2}"/>
          </ac:spMkLst>
        </pc:spChg>
      </pc:sldChg>
      <pc:sldChg chg="modSp mod">
        <pc:chgData name="Isabel Proano" userId="1847b2d1-55ff-4233-a8d5-26c3449eec34" providerId="ADAL" clId="{873CD8DE-B02A-4996-B4E2-EA5155D30320}" dt="2021-09-02T07:40:54.454" v="2267" actId="20577"/>
        <pc:sldMkLst>
          <pc:docMk/>
          <pc:sldMk cId="2071892036" sldId="1406"/>
        </pc:sldMkLst>
        <pc:spChg chg="mod">
          <ac:chgData name="Isabel Proano" userId="1847b2d1-55ff-4233-a8d5-26c3449eec34" providerId="ADAL" clId="{873CD8DE-B02A-4996-B4E2-EA5155D30320}" dt="2021-09-01T15:35:22.998" v="97" actId="207"/>
          <ac:spMkLst>
            <pc:docMk/>
            <pc:sldMk cId="2071892036" sldId="1406"/>
            <ac:spMk id="9" creationId="{00000000-0000-0000-0000-000000000000}"/>
          </ac:spMkLst>
        </pc:spChg>
        <pc:spChg chg="mod">
          <ac:chgData name="Isabel Proano" userId="1847b2d1-55ff-4233-a8d5-26c3449eec34" providerId="ADAL" clId="{873CD8DE-B02A-4996-B4E2-EA5155D30320}" dt="2021-09-02T07:40:54.454" v="2267" actId="20577"/>
          <ac:spMkLst>
            <pc:docMk/>
            <pc:sldMk cId="2071892036" sldId="1406"/>
            <ac:spMk id="11" creationId="{00000000-0000-0000-0000-000000000000}"/>
          </ac:spMkLst>
        </pc:spChg>
      </pc:sldChg>
      <pc:sldChg chg="modSp mod">
        <pc:chgData name="Isabel Proano" userId="1847b2d1-55ff-4233-a8d5-26c3449eec34" providerId="ADAL" clId="{873CD8DE-B02A-4996-B4E2-EA5155D30320}" dt="2021-09-01T16:15:54.363" v="731" actId="1076"/>
        <pc:sldMkLst>
          <pc:docMk/>
          <pc:sldMk cId="1903130581" sldId="1418"/>
        </pc:sldMkLst>
        <pc:spChg chg="mod">
          <ac:chgData name="Isabel Proano" userId="1847b2d1-55ff-4233-a8d5-26c3449eec34" providerId="ADAL" clId="{873CD8DE-B02A-4996-B4E2-EA5155D30320}" dt="2021-09-01T16:15:54.363" v="731" actId="1076"/>
          <ac:spMkLst>
            <pc:docMk/>
            <pc:sldMk cId="1903130581" sldId="1418"/>
            <ac:spMk id="9" creationId="{00000000-0000-0000-0000-000000000000}"/>
          </ac:spMkLst>
        </pc:spChg>
        <pc:graphicFrameChg chg="mod">
          <ac:chgData name="Isabel Proano" userId="1847b2d1-55ff-4233-a8d5-26c3449eec34" providerId="ADAL" clId="{873CD8DE-B02A-4996-B4E2-EA5155D30320}" dt="2021-09-01T16:15:23.436" v="702" actId="20577"/>
          <ac:graphicFrameMkLst>
            <pc:docMk/>
            <pc:sldMk cId="1903130581" sldId="1418"/>
            <ac:graphicFrameMk id="12" creationId="{479E4213-2E7A-4A93-B8BD-EF271A4C2168}"/>
          </ac:graphicFrameMkLst>
        </pc:graphicFrameChg>
      </pc:sldChg>
      <pc:sldChg chg="modSp mod modNotesTx">
        <pc:chgData name="Isabel Proano" userId="1847b2d1-55ff-4233-a8d5-26c3449eec34" providerId="ADAL" clId="{873CD8DE-B02A-4996-B4E2-EA5155D30320}" dt="2021-09-02T07:47:59.867" v="2422" actId="207"/>
        <pc:sldMkLst>
          <pc:docMk/>
          <pc:sldMk cId="171675302" sldId="1421"/>
        </pc:sldMkLst>
        <pc:spChg chg="mod">
          <ac:chgData name="Isabel Proano" userId="1847b2d1-55ff-4233-a8d5-26c3449eec34" providerId="ADAL" clId="{873CD8DE-B02A-4996-B4E2-EA5155D30320}" dt="2021-09-02T07:47:59.867" v="2422" actId="207"/>
          <ac:spMkLst>
            <pc:docMk/>
            <pc:sldMk cId="171675302" sldId="1421"/>
            <ac:spMk id="9" creationId="{00000000-0000-0000-0000-000000000000}"/>
          </ac:spMkLst>
        </pc:spChg>
        <pc:graphicFrameChg chg="mod">
          <ac:chgData name="Isabel Proano" userId="1847b2d1-55ff-4233-a8d5-26c3449eec34" providerId="ADAL" clId="{873CD8DE-B02A-4996-B4E2-EA5155D30320}" dt="2021-09-02T07:47:46.001" v="2420" actId="20577"/>
          <ac:graphicFrameMkLst>
            <pc:docMk/>
            <pc:sldMk cId="171675302" sldId="1421"/>
            <ac:graphicFrameMk id="5" creationId="{54485DE4-3E82-442D-A0A2-C6C4CD587EF8}"/>
          </ac:graphicFrameMkLst>
        </pc:graphicFrameChg>
      </pc:sldChg>
      <pc:sldChg chg="modSp mod">
        <pc:chgData name="Isabel Proano" userId="1847b2d1-55ff-4233-a8d5-26c3449eec34" providerId="ADAL" clId="{873CD8DE-B02A-4996-B4E2-EA5155D30320}" dt="2021-09-01T16:25:07.269" v="1002" actId="207"/>
        <pc:sldMkLst>
          <pc:docMk/>
          <pc:sldMk cId="2254258070" sldId="1425"/>
        </pc:sldMkLst>
        <pc:spChg chg="mod">
          <ac:chgData name="Isabel Proano" userId="1847b2d1-55ff-4233-a8d5-26c3449eec34" providerId="ADAL" clId="{873CD8DE-B02A-4996-B4E2-EA5155D30320}" dt="2021-09-01T16:23:23.788" v="977" actId="20577"/>
          <ac:spMkLst>
            <pc:docMk/>
            <pc:sldMk cId="2254258070" sldId="1425"/>
            <ac:spMk id="9" creationId="{00000000-0000-0000-0000-000000000000}"/>
          </ac:spMkLst>
        </pc:spChg>
        <pc:graphicFrameChg chg="mod modGraphic">
          <ac:chgData name="Isabel Proano" userId="1847b2d1-55ff-4233-a8d5-26c3449eec34" providerId="ADAL" clId="{873CD8DE-B02A-4996-B4E2-EA5155D30320}" dt="2021-09-01T16:25:07.269" v="1002" actId="207"/>
          <ac:graphicFrameMkLst>
            <pc:docMk/>
            <pc:sldMk cId="2254258070" sldId="1425"/>
            <ac:graphicFrameMk id="7" creationId="{470EC944-5FF6-4FFD-B2EE-92170DC0E1A0}"/>
          </ac:graphicFrameMkLst>
        </pc:graphicFrameChg>
        <pc:graphicFrameChg chg="mod modGraphic">
          <ac:chgData name="Isabel Proano" userId="1847b2d1-55ff-4233-a8d5-26c3449eec34" providerId="ADAL" clId="{873CD8DE-B02A-4996-B4E2-EA5155D30320}" dt="2021-09-01T16:24:09.024" v="983" actId="207"/>
          <ac:graphicFrameMkLst>
            <pc:docMk/>
            <pc:sldMk cId="2254258070" sldId="1425"/>
            <ac:graphicFrameMk id="8" creationId="{03649D06-8FA7-44BC-A0A8-853063C127A4}"/>
          </ac:graphicFrameMkLst>
        </pc:graphicFrameChg>
        <pc:graphicFrameChg chg="mod modGraphic">
          <ac:chgData name="Isabel Proano" userId="1847b2d1-55ff-4233-a8d5-26c3449eec34" providerId="ADAL" clId="{873CD8DE-B02A-4996-B4E2-EA5155D30320}" dt="2021-09-01T16:24:34.580" v="987" actId="113"/>
          <ac:graphicFrameMkLst>
            <pc:docMk/>
            <pc:sldMk cId="2254258070" sldId="1425"/>
            <ac:graphicFrameMk id="12" creationId="{3041453A-522C-4E84-81F2-9A4649DE6ABA}"/>
          </ac:graphicFrameMkLst>
        </pc:graphicFrameChg>
      </pc:sldChg>
      <pc:sldChg chg="modSp mod">
        <pc:chgData name="Isabel Proano" userId="1847b2d1-55ff-4233-a8d5-26c3449eec34" providerId="ADAL" clId="{873CD8DE-B02A-4996-B4E2-EA5155D30320}" dt="2021-09-02T07:30:57.055" v="1997" actId="14100"/>
        <pc:sldMkLst>
          <pc:docMk/>
          <pc:sldMk cId="773783258" sldId="1428"/>
        </pc:sldMkLst>
        <pc:spChg chg="mod">
          <ac:chgData name="Isabel Proano" userId="1847b2d1-55ff-4233-a8d5-26c3449eec34" providerId="ADAL" clId="{873CD8DE-B02A-4996-B4E2-EA5155D30320}" dt="2021-09-02T07:25:23.814" v="1653" actId="20577"/>
          <ac:spMkLst>
            <pc:docMk/>
            <pc:sldMk cId="773783258" sldId="1428"/>
            <ac:spMk id="9" creationId="{00000000-0000-0000-0000-000000000000}"/>
          </ac:spMkLst>
        </pc:spChg>
        <pc:graphicFrameChg chg="mod">
          <ac:chgData name="Isabel Proano" userId="1847b2d1-55ff-4233-a8d5-26c3449eec34" providerId="ADAL" clId="{873CD8DE-B02A-4996-B4E2-EA5155D30320}" dt="2021-09-02T07:30:57.055" v="1997" actId="14100"/>
          <ac:graphicFrameMkLst>
            <pc:docMk/>
            <pc:sldMk cId="773783258" sldId="1428"/>
            <ac:graphicFrameMk id="2" creationId="{15708256-68FD-4126-9FCC-E76E3E2A1EB9}"/>
          </ac:graphicFrameMkLst>
        </pc:graphicFrameChg>
      </pc:sldChg>
      <pc:sldChg chg="modSp mod">
        <pc:chgData name="Isabel Proano" userId="1847b2d1-55ff-4233-a8d5-26c3449eec34" providerId="ADAL" clId="{873CD8DE-B02A-4996-B4E2-EA5155D30320}" dt="2021-09-02T07:11:32.327" v="1203" actId="113"/>
        <pc:sldMkLst>
          <pc:docMk/>
          <pc:sldMk cId="3868600553" sldId="1430"/>
        </pc:sldMkLst>
        <pc:spChg chg="mod">
          <ac:chgData name="Isabel Proano" userId="1847b2d1-55ff-4233-a8d5-26c3449eec34" providerId="ADAL" clId="{873CD8DE-B02A-4996-B4E2-EA5155D30320}" dt="2021-09-01T16:27:27.210" v="1080" actId="20577"/>
          <ac:spMkLst>
            <pc:docMk/>
            <pc:sldMk cId="3868600553" sldId="1430"/>
            <ac:spMk id="9" creationId="{00000000-0000-0000-0000-000000000000}"/>
          </ac:spMkLst>
        </pc:spChg>
        <pc:graphicFrameChg chg="mod">
          <ac:chgData name="Isabel Proano" userId="1847b2d1-55ff-4233-a8d5-26c3449eec34" providerId="ADAL" clId="{873CD8DE-B02A-4996-B4E2-EA5155D30320}" dt="2021-09-02T07:11:32.327" v="1203" actId="113"/>
          <ac:graphicFrameMkLst>
            <pc:docMk/>
            <pc:sldMk cId="3868600553" sldId="1430"/>
            <ac:graphicFrameMk id="8" creationId="{4F3CD6A3-8CE4-4BE9-935A-6FE66B528725}"/>
          </ac:graphicFrameMkLst>
        </pc:graphicFrameChg>
      </pc:sldChg>
      <pc:sldChg chg="addSp delSp modSp del mod">
        <pc:chgData name="Isabel Proano" userId="1847b2d1-55ff-4233-a8d5-26c3449eec34" providerId="ADAL" clId="{873CD8DE-B02A-4996-B4E2-EA5155D30320}" dt="2021-09-01T16:25:51.753" v="1020" actId="2696"/>
        <pc:sldMkLst>
          <pc:docMk/>
          <pc:sldMk cId="1321989107" sldId="1431"/>
        </pc:sldMkLst>
        <pc:spChg chg="del mod">
          <ac:chgData name="Isabel Proano" userId="1847b2d1-55ff-4233-a8d5-26c3449eec34" providerId="ADAL" clId="{873CD8DE-B02A-4996-B4E2-EA5155D30320}" dt="2021-09-01T16:23:04.182" v="953" actId="478"/>
          <ac:spMkLst>
            <pc:docMk/>
            <pc:sldMk cId="1321989107" sldId="1431"/>
            <ac:spMk id="2" creationId="{0E04F6CB-CA60-4B59-9290-A4444B7949F3}"/>
          </ac:spMkLst>
        </pc:spChg>
        <pc:spChg chg="add mod">
          <ac:chgData name="Isabel Proano" userId="1847b2d1-55ff-4233-a8d5-26c3449eec34" providerId="ADAL" clId="{873CD8DE-B02A-4996-B4E2-EA5155D30320}" dt="2021-09-01T16:23:04.182" v="953" actId="478"/>
          <ac:spMkLst>
            <pc:docMk/>
            <pc:sldMk cId="1321989107" sldId="1431"/>
            <ac:spMk id="5" creationId="{1FA9D881-4D83-4692-BDA7-3A85C7C35158}"/>
          </ac:spMkLst>
        </pc:spChg>
        <pc:spChg chg="mod">
          <ac:chgData name="Isabel Proano" userId="1847b2d1-55ff-4233-a8d5-26c3449eec34" providerId="ADAL" clId="{873CD8DE-B02A-4996-B4E2-EA5155D30320}" dt="2021-09-01T16:16:25.123" v="733" actId="14100"/>
          <ac:spMkLst>
            <pc:docMk/>
            <pc:sldMk cId="1321989107" sldId="1431"/>
            <ac:spMk id="7" creationId="{01AE3AF4-6C2E-4DD8-A643-BD2020902D69}"/>
          </ac:spMkLst>
        </pc:spChg>
        <pc:spChg chg="mod">
          <ac:chgData name="Isabel Proano" userId="1847b2d1-55ff-4233-a8d5-26c3449eec34" providerId="ADAL" clId="{873CD8DE-B02A-4996-B4E2-EA5155D30320}" dt="2021-09-01T16:18:07.377" v="785" actId="20577"/>
          <ac:spMkLst>
            <pc:docMk/>
            <pc:sldMk cId="1321989107" sldId="1431"/>
            <ac:spMk id="9" creationId="{00000000-0000-0000-0000-000000000000}"/>
          </ac:spMkLst>
        </pc:spChg>
      </pc:sldChg>
      <pc:sldChg chg="addSp delSp modSp mod">
        <pc:chgData name="Isabel Proano" userId="1847b2d1-55ff-4233-a8d5-26c3449eec34" providerId="ADAL" clId="{873CD8DE-B02A-4996-B4E2-EA5155D30320}" dt="2021-09-02T07:46:25.168" v="2398" actId="108"/>
        <pc:sldMkLst>
          <pc:docMk/>
          <pc:sldMk cId="3362801285" sldId="1432"/>
        </pc:sldMkLst>
        <pc:spChg chg="add del mod">
          <ac:chgData name="Isabel Proano" userId="1847b2d1-55ff-4233-a8d5-26c3449eec34" providerId="ADAL" clId="{873CD8DE-B02A-4996-B4E2-EA5155D30320}" dt="2021-09-02T07:31:29.307" v="2015" actId="478"/>
          <ac:spMkLst>
            <pc:docMk/>
            <pc:sldMk cId="3362801285" sldId="1432"/>
            <ac:spMk id="4" creationId="{0CDF7A4E-B86C-4535-AA81-70FC28629134}"/>
          </ac:spMkLst>
        </pc:spChg>
        <pc:spChg chg="del mod">
          <ac:chgData name="Isabel Proano" userId="1847b2d1-55ff-4233-a8d5-26c3449eec34" providerId="ADAL" clId="{873CD8DE-B02A-4996-B4E2-EA5155D30320}" dt="2021-09-02T07:31:13.482" v="1999" actId="478"/>
          <ac:spMkLst>
            <pc:docMk/>
            <pc:sldMk cId="3362801285" sldId="1432"/>
            <ac:spMk id="9" creationId="{00000000-0000-0000-0000-000000000000}"/>
          </ac:spMkLst>
        </pc:spChg>
        <pc:spChg chg="mod">
          <ac:chgData name="Isabel Proano" userId="1847b2d1-55ff-4233-a8d5-26c3449eec34" providerId="ADAL" clId="{873CD8DE-B02A-4996-B4E2-EA5155D30320}" dt="2021-09-02T07:46:25.168" v="2398" actId="108"/>
          <ac:spMkLst>
            <pc:docMk/>
            <pc:sldMk cId="3362801285" sldId="1432"/>
            <ac:spMk id="11" creationId="{00000000-0000-0000-0000-000000000000}"/>
          </ac:spMkLst>
        </pc:spChg>
        <pc:spChg chg="add mod">
          <ac:chgData name="Isabel Proano" userId="1847b2d1-55ff-4233-a8d5-26c3449eec34" providerId="ADAL" clId="{873CD8DE-B02A-4996-B4E2-EA5155D30320}" dt="2021-09-02T07:31:23.987" v="2014" actId="1076"/>
          <ac:spMkLst>
            <pc:docMk/>
            <pc:sldMk cId="3362801285" sldId="1432"/>
            <ac:spMk id="12" creationId="{9C4C25E5-4821-41FC-B8B1-3AE414E582F4}"/>
          </ac:spMkLst>
        </pc:spChg>
      </pc:sldChg>
      <pc:sldChg chg="addSp delSp modSp mod">
        <pc:chgData name="Isabel Proano" userId="1847b2d1-55ff-4233-a8d5-26c3449eec34" providerId="ADAL" clId="{873CD8DE-B02A-4996-B4E2-EA5155D30320}" dt="2021-09-02T07:36:33.374" v="2173" actId="15174"/>
        <pc:sldMkLst>
          <pc:docMk/>
          <pc:sldMk cId="1890340419" sldId="1433"/>
        </pc:sldMkLst>
        <pc:spChg chg="add del mod">
          <ac:chgData name="Isabel Proano" userId="1847b2d1-55ff-4233-a8d5-26c3449eec34" providerId="ADAL" clId="{873CD8DE-B02A-4996-B4E2-EA5155D30320}" dt="2021-09-02T07:35:42.387" v="2167" actId="1076"/>
          <ac:spMkLst>
            <pc:docMk/>
            <pc:sldMk cId="1890340419" sldId="1433"/>
            <ac:spMk id="4" creationId="{4C6CA275-617C-4B13-B50B-FC1FDD084792}"/>
          </ac:spMkLst>
        </pc:spChg>
        <pc:spChg chg="del">
          <ac:chgData name="Isabel Proano" userId="1847b2d1-55ff-4233-a8d5-26c3449eec34" providerId="ADAL" clId="{873CD8DE-B02A-4996-B4E2-EA5155D30320}" dt="2021-09-02T07:33:52.172" v="2069" actId="478"/>
          <ac:spMkLst>
            <pc:docMk/>
            <pc:sldMk cId="1890340419" sldId="1433"/>
            <ac:spMk id="9" creationId="{00000000-0000-0000-0000-000000000000}"/>
          </ac:spMkLst>
        </pc:spChg>
        <pc:spChg chg="add mod">
          <ac:chgData name="Isabel Proano" userId="1847b2d1-55ff-4233-a8d5-26c3449eec34" providerId="ADAL" clId="{873CD8DE-B02A-4996-B4E2-EA5155D30320}" dt="2021-09-02T07:33:52.475" v="2070"/>
          <ac:spMkLst>
            <pc:docMk/>
            <pc:sldMk cId="1890340419" sldId="1433"/>
            <ac:spMk id="11" creationId="{505F8AC6-BCD3-492E-B6F8-5F6212A3709A}"/>
          </ac:spMkLst>
        </pc:spChg>
        <pc:graphicFrameChg chg="mod">
          <ac:chgData name="Isabel Proano" userId="1847b2d1-55ff-4233-a8d5-26c3449eec34" providerId="ADAL" clId="{873CD8DE-B02A-4996-B4E2-EA5155D30320}" dt="2021-09-02T07:36:33.374" v="2173" actId="15174"/>
          <ac:graphicFrameMkLst>
            <pc:docMk/>
            <pc:sldMk cId="1890340419" sldId="1433"/>
            <ac:graphicFrameMk id="7" creationId="{1A9DE3C1-2D2F-4139-82D8-42B41C80E00F}"/>
          </ac:graphicFrameMkLst>
        </pc:graphicFrameChg>
      </pc:sldChg>
      <pc:sldChg chg="addSp delSp modSp del mod">
        <pc:chgData name="Isabel Proano" userId="1847b2d1-55ff-4233-a8d5-26c3449eec34" providerId="ADAL" clId="{873CD8DE-B02A-4996-B4E2-EA5155D30320}" dt="2021-09-02T07:14:36.712" v="1227" actId="2696"/>
        <pc:sldMkLst>
          <pc:docMk/>
          <pc:sldMk cId="239150626" sldId="1435"/>
        </pc:sldMkLst>
        <pc:spChg chg="add del mod">
          <ac:chgData name="Isabel Proano" userId="1847b2d1-55ff-4233-a8d5-26c3449eec34" providerId="ADAL" clId="{873CD8DE-B02A-4996-B4E2-EA5155D30320}" dt="2021-09-01T16:29:44.065" v="1115" actId="478"/>
          <ac:spMkLst>
            <pc:docMk/>
            <pc:sldMk cId="239150626" sldId="1435"/>
            <ac:spMk id="5" creationId="{61E2E429-3331-44EF-820C-2B952CA24739}"/>
          </ac:spMkLst>
        </pc:spChg>
        <pc:spChg chg="del">
          <ac:chgData name="Isabel Proano" userId="1847b2d1-55ff-4233-a8d5-26c3449eec34" providerId="ADAL" clId="{873CD8DE-B02A-4996-B4E2-EA5155D30320}" dt="2021-09-01T16:28:24.671" v="1084" actId="478"/>
          <ac:spMkLst>
            <pc:docMk/>
            <pc:sldMk cId="239150626" sldId="1435"/>
            <ac:spMk id="9" creationId="{00000000-0000-0000-0000-000000000000}"/>
          </ac:spMkLst>
        </pc:spChg>
        <pc:spChg chg="add mod">
          <ac:chgData name="Isabel Proano" userId="1847b2d1-55ff-4233-a8d5-26c3449eec34" providerId="ADAL" clId="{873CD8DE-B02A-4996-B4E2-EA5155D30320}" dt="2021-09-01T16:28:25.150" v="1086" actId="27636"/>
          <ac:spMkLst>
            <pc:docMk/>
            <pc:sldMk cId="239150626" sldId="1435"/>
            <ac:spMk id="11" creationId="{CA506F17-C473-4984-B9BE-42D1B291F4FE}"/>
          </ac:spMkLst>
        </pc:spChg>
        <pc:graphicFrameChg chg="mod">
          <ac:chgData name="Isabel Proano" userId="1847b2d1-55ff-4233-a8d5-26c3449eec34" providerId="ADAL" clId="{873CD8DE-B02A-4996-B4E2-EA5155D30320}" dt="2021-09-02T07:11:44.362" v="1204" actId="13926"/>
          <ac:graphicFrameMkLst>
            <pc:docMk/>
            <pc:sldMk cId="239150626" sldId="1435"/>
            <ac:graphicFrameMk id="2" creationId="{2C45E0EC-931F-40CB-B6E6-D0581502515A}"/>
          </ac:graphicFrameMkLst>
        </pc:graphicFrameChg>
      </pc:sldChg>
      <pc:sldChg chg="addSp delSp modSp mod">
        <pc:chgData name="Isabel Proano" userId="1847b2d1-55ff-4233-a8d5-26c3449eec34" providerId="ADAL" clId="{873CD8DE-B02A-4996-B4E2-EA5155D30320}" dt="2021-09-02T07:21:29.621" v="1589" actId="113"/>
        <pc:sldMkLst>
          <pc:docMk/>
          <pc:sldMk cId="4090201987" sldId="1436"/>
        </pc:sldMkLst>
        <pc:spChg chg="del">
          <ac:chgData name="Isabel Proano" userId="1847b2d1-55ff-4233-a8d5-26c3449eec34" providerId="ADAL" clId="{873CD8DE-B02A-4996-B4E2-EA5155D30320}" dt="2021-09-02T07:13:27.125" v="1214"/>
          <ac:spMkLst>
            <pc:docMk/>
            <pc:sldMk cId="4090201987" sldId="1436"/>
            <ac:spMk id="4" creationId="{ED3A9482-14C8-4968-9031-273254859DBF}"/>
          </ac:spMkLst>
        </pc:spChg>
        <pc:spChg chg="add mod">
          <ac:chgData name="Isabel Proano" userId="1847b2d1-55ff-4233-a8d5-26c3449eec34" providerId="ADAL" clId="{873CD8DE-B02A-4996-B4E2-EA5155D30320}" dt="2021-09-02T07:21:29.621" v="1589" actId="113"/>
          <ac:spMkLst>
            <pc:docMk/>
            <pc:sldMk cId="4090201987" sldId="1436"/>
            <ac:spMk id="8" creationId="{50F20E2A-FC85-408E-AA90-A1FDB038AC75}"/>
          </ac:spMkLst>
        </pc:spChg>
        <pc:spChg chg="mod">
          <ac:chgData name="Isabel Proano" userId="1847b2d1-55ff-4233-a8d5-26c3449eec34" providerId="ADAL" clId="{873CD8DE-B02A-4996-B4E2-EA5155D30320}" dt="2021-09-02T07:15:12.749" v="1230" actId="1076"/>
          <ac:spMkLst>
            <pc:docMk/>
            <pc:sldMk cId="4090201987" sldId="1436"/>
            <ac:spMk id="9" creationId="{00000000-0000-0000-0000-000000000000}"/>
          </ac:spMkLst>
        </pc:spChg>
        <pc:spChg chg="add del mod">
          <ac:chgData name="Isabel Proano" userId="1847b2d1-55ff-4233-a8d5-26c3449eec34" providerId="ADAL" clId="{873CD8DE-B02A-4996-B4E2-EA5155D30320}" dt="2021-09-02T07:15:37.638" v="1235" actId="478"/>
          <ac:spMkLst>
            <pc:docMk/>
            <pc:sldMk cId="4090201987" sldId="1436"/>
            <ac:spMk id="11" creationId="{7434006B-EDC2-4C43-A099-EE996BFE7CD8}"/>
          </ac:spMkLst>
        </pc:spChg>
        <pc:picChg chg="del">
          <ac:chgData name="Isabel Proano" userId="1847b2d1-55ff-4233-a8d5-26c3449eec34" providerId="ADAL" clId="{873CD8DE-B02A-4996-B4E2-EA5155D30320}" dt="2021-09-02T07:13:03.439" v="1210" actId="478"/>
          <ac:picMkLst>
            <pc:docMk/>
            <pc:sldMk cId="4090201987" sldId="1436"/>
            <ac:picMk id="6" creationId="{00000000-0000-0000-0000-000000000000}"/>
          </ac:picMkLst>
        </pc:picChg>
        <pc:picChg chg="add mod">
          <ac:chgData name="Isabel Proano" userId="1847b2d1-55ff-4233-a8d5-26c3449eec34" providerId="ADAL" clId="{873CD8DE-B02A-4996-B4E2-EA5155D30320}" dt="2021-09-02T07:13:10.960" v="1213" actId="1076"/>
          <ac:picMkLst>
            <pc:docMk/>
            <pc:sldMk cId="4090201987" sldId="1436"/>
            <ac:picMk id="7" creationId="{E630C2E5-9EE6-4F3C-B993-31D49F809556}"/>
          </ac:picMkLst>
        </pc:picChg>
      </pc:sldChg>
      <pc:sldChg chg="modSp mod">
        <pc:chgData name="Isabel Proano" userId="1847b2d1-55ff-4233-a8d5-26c3449eec34" providerId="ADAL" clId="{873CD8DE-B02A-4996-B4E2-EA5155D30320}" dt="2021-09-02T07:52:19.106" v="2477" actId="14100"/>
        <pc:sldMkLst>
          <pc:docMk/>
          <pc:sldMk cId="4123438318" sldId="1437"/>
        </pc:sldMkLst>
        <pc:spChg chg="mod">
          <ac:chgData name="Isabel Proano" userId="1847b2d1-55ff-4233-a8d5-26c3449eec34" providerId="ADAL" clId="{873CD8DE-B02A-4996-B4E2-EA5155D30320}" dt="2021-09-02T07:52:07.367" v="2476" actId="20577"/>
          <ac:spMkLst>
            <pc:docMk/>
            <pc:sldMk cId="4123438318" sldId="1437"/>
            <ac:spMk id="7" creationId="{91687195-AA65-4D80-B975-7E87256CA9C8}"/>
          </ac:spMkLst>
        </pc:spChg>
        <pc:spChg chg="mod">
          <ac:chgData name="Isabel Proano" userId="1847b2d1-55ff-4233-a8d5-26c3449eec34" providerId="ADAL" clId="{873CD8DE-B02A-4996-B4E2-EA5155D30320}" dt="2021-09-02T07:50:17.271" v="2423" actId="207"/>
          <ac:spMkLst>
            <pc:docMk/>
            <pc:sldMk cId="4123438318" sldId="1437"/>
            <ac:spMk id="9" creationId="{00000000-0000-0000-0000-000000000000}"/>
          </ac:spMkLst>
        </pc:spChg>
        <pc:spChg chg="mod">
          <ac:chgData name="Isabel Proano" userId="1847b2d1-55ff-4233-a8d5-26c3449eec34" providerId="ADAL" clId="{873CD8DE-B02A-4996-B4E2-EA5155D30320}" dt="2021-09-02T07:52:19.106" v="2477" actId="14100"/>
          <ac:spMkLst>
            <pc:docMk/>
            <pc:sldMk cId="4123438318" sldId="1437"/>
            <ac:spMk id="11" creationId="{00000000-0000-0000-0000-000000000000}"/>
          </ac:spMkLst>
        </pc:spChg>
      </pc:sldChg>
    </pc:docChg>
  </pc:docChgLst>
  <pc:docChgLst>
    <pc:chgData name="Valeria Ramiconi" userId="S::valeria.ramiconi@efanet.org::d829761c-3eab-4166-8239-63d02dd3466d" providerId="AD" clId="Web-{6E20E713-451C-43E9-B6A1-AD13A6716093}"/>
    <pc:docChg chg="modSld">
      <pc:chgData name="Valeria Ramiconi" userId="S::valeria.ramiconi@efanet.org::d829761c-3eab-4166-8239-63d02dd3466d" providerId="AD" clId="Web-{6E20E713-451C-43E9-B6A1-AD13A6716093}" dt="2021-09-01T20:38:41.469" v="2" actId="20577"/>
      <pc:docMkLst>
        <pc:docMk/>
      </pc:docMkLst>
      <pc:sldChg chg="modSp">
        <pc:chgData name="Valeria Ramiconi" userId="S::valeria.ramiconi@efanet.org::d829761c-3eab-4166-8239-63d02dd3466d" providerId="AD" clId="Web-{6E20E713-451C-43E9-B6A1-AD13A6716093}" dt="2021-09-01T20:38:41.469" v="2" actId="20577"/>
        <pc:sldMkLst>
          <pc:docMk/>
          <pc:sldMk cId="4123438318" sldId="1437"/>
        </pc:sldMkLst>
        <pc:spChg chg="mod">
          <ac:chgData name="Valeria Ramiconi" userId="S::valeria.ramiconi@efanet.org::d829761c-3eab-4166-8239-63d02dd3466d" providerId="AD" clId="Web-{6E20E713-451C-43E9-B6A1-AD13A6716093}" dt="2021-09-01T20:38:41.469" v="2" actId="20577"/>
          <ac:spMkLst>
            <pc:docMk/>
            <pc:sldMk cId="4123438318" sldId="1437"/>
            <ac:spMk id="7" creationId="{91687195-AA65-4D80-B975-7E87256CA9C8}"/>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8C195-7C56-4475-8425-A9ECD14D106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BE"/>
        </a:p>
      </dgm:t>
    </dgm:pt>
    <dgm:pt modelId="{F1216A35-C0D1-4985-B8EF-D487461626F2}">
      <dgm:prSet/>
      <dgm:spPr>
        <a:solidFill>
          <a:srgbClr val="E4EDF7"/>
        </a:solidFill>
      </dgm:spPr>
      <dgm:t>
        <a:bodyPr/>
        <a:lstStyle/>
        <a:p>
          <a:r>
            <a:rPr lang="en-GB" b="1">
              <a:solidFill>
                <a:schemeClr val="tx1">
                  <a:lumMod val="85000"/>
                  <a:lumOff val="15000"/>
                </a:schemeClr>
              </a:solidFill>
            </a:rPr>
            <a:t>Digital Health</a:t>
          </a:r>
          <a:endParaRPr lang="en-BE" b="1">
            <a:solidFill>
              <a:schemeClr val="tx1">
                <a:lumMod val="85000"/>
                <a:lumOff val="15000"/>
              </a:schemeClr>
            </a:solidFill>
          </a:endParaRPr>
        </a:p>
      </dgm:t>
    </dgm:pt>
    <dgm:pt modelId="{6AC52AAB-0BBF-410D-9E39-0A35F213F53B}" type="parTrans" cxnId="{29806AB7-70C4-4176-B17B-914ECD8EDA1A}">
      <dgm:prSet/>
      <dgm:spPr/>
      <dgm:t>
        <a:bodyPr/>
        <a:lstStyle/>
        <a:p>
          <a:endParaRPr lang="en-BE"/>
        </a:p>
      </dgm:t>
    </dgm:pt>
    <dgm:pt modelId="{02E3EFF9-CCEA-4DBA-BD30-9BDE36B2247B}" type="sibTrans" cxnId="{29806AB7-70C4-4176-B17B-914ECD8EDA1A}">
      <dgm:prSet/>
      <dgm:spPr/>
      <dgm:t>
        <a:bodyPr/>
        <a:lstStyle/>
        <a:p>
          <a:endParaRPr lang="en-BE"/>
        </a:p>
      </dgm:t>
    </dgm:pt>
    <dgm:pt modelId="{20BF55D6-9D28-4E80-9913-502D7AFD89B4}">
      <dgm:prSet/>
      <dgm:spPr>
        <a:solidFill>
          <a:srgbClr val="E4EDF7"/>
        </a:solidFill>
      </dgm:spPr>
      <dgm:t>
        <a:bodyPr/>
        <a:lstStyle/>
        <a:p>
          <a:r>
            <a:rPr lang="en-GB" b="1">
              <a:solidFill>
                <a:schemeClr val="tx1">
                  <a:lumMod val="85000"/>
                  <a:lumOff val="15000"/>
                </a:schemeClr>
              </a:solidFill>
            </a:rPr>
            <a:t>eHealth and tele-Health</a:t>
          </a:r>
          <a:endParaRPr lang="en-BE" b="1">
            <a:solidFill>
              <a:schemeClr val="tx1">
                <a:lumMod val="85000"/>
                <a:lumOff val="15000"/>
              </a:schemeClr>
            </a:solidFill>
          </a:endParaRPr>
        </a:p>
      </dgm:t>
    </dgm:pt>
    <dgm:pt modelId="{447275F9-05F6-417C-98A1-59782A635361}" type="parTrans" cxnId="{3EEDDC45-0F11-473D-9683-EE5468C20AD9}">
      <dgm:prSet/>
      <dgm:spPr/>
      <dgm:t>
        <a:bodyPr/>
        <a:lstStyle/>
        <a:p>
          <a:endParaRPr lang="en-BE"/>
        </a:p>
      </dgm:t>
    </dgm:pt>
    <dgm:pt modelId="{F471C615-25C7-4C03-8C13-60AEE6D232A0}" type="sibTrans" cxnId="{3EEDDC45-0F11-473D-9683-EE5468C20AD9}">
      <dgm:prSet/>
      <dgm:spPr/>
      <dgm:t>
        <a:bodyPr/>
        <a:lstStyle/>
        <a:p>
          <a:endParaRPr lang="en-BE"/>
        </a:p>
      </dgm:t>
    </dgm:pt>
    <dgm:pt modelId="{0103DC5A-AB33-4F60-B23E-BCD99801AF22}">
      <dgm:prSet/>
      <dgm:spPr>
        <a:solidFill>
          <a:srgbClr val="E4EDF7"/>
        </a:solidFill>
      </dgm:spPr>
      <dgm:t>
        <a:bodyPr/>
        <a:lstStyle/>
        <a:p>
          <a:r>
            <a:rPr lang="en-GB" b="1">
              <a:solidFill>
                <a:schemeClr val="tx1">
                  <a:lumMod val="85000"/>
                  <a:lumOff val="15000"/>
                </a:schemeClr>
              </a:solidFill>
            </a:rPr>
            <a:t>mHealth and wearables</a:t>
          </a:r>
          <a:endParaRPr lang="en-BE" b="1">
            <a:solidFill>
              <a:schemeClr val="tx1">
                <a:lumMod val="85000"/>
                <a:lumOff val="15000"/>
              </a:schemeClr>
            </a:solidFill>
          </a:endParaRPr>
        </a:p>
      </dgm:t>
    </dgm:pt>
    <dgm:pt modelId="{0C09A0DB-BFEF-4600-AC79-407872DAD416}" type="parTrans" cxnId="{D3B70DE7-B4FC-453E-96F0-B3BAD8E1D595}">
      <dgm:prSet/>
      <dgm:spPr/>
      <dgm:t>
        <a:bodyPr/>
        <a:lstStyle/>
        <a:p>
          <a:endParaRPr lang="en-BE"/>
        </a:p>
      </dgm:t>
    </dgm:pt>
    <dgm:pt modelId="{1AE6667D-1874-4AD0-ACA6-DF611588B239}" type="sibTrans" cxnId="{D3B70DE7-B4FC-453E-96F0-B3BAD8E1D595}">
      <dgm:prSet/>
      <dgm:spPr/>
      <dgm:t>
        <a:bodyPr/>
        <a:lstStyle/>
        <a:p>
          <a:endParaRPr lang="en-BE"/>
        </a:p>
      </dgm:t>
    </dgm:pt>
    <dgm:pt modelId="{0A780D3F-A4A6-45D7-B8CD-B9FF67AD0596}">
      <dgm:prSet/>
      <dgm:spPr>
        <a:noFill/>
      </dgm:spPr>
      <dgm:t>
        <a:bodyPr/>
        <a:lstStyle/>
        <a:p>
          <a:pPr>
            <a:lnSpc>
              <a:spcPct val="100000"/>
            </a:lnSpc>
            <a:spcBef>
              <a:spcPts val="600"/>
            </a:spcBef>
            <a:spcAft>
              <a:spcPts val="600"/>
            </a:spcAft>
          </a:pPr>
          <a:r>
            <a:rPr lang="en-GB">
              <a:solidFill>
                <a:schemeClr val="tx1">
                  <a:lumMod val="85000"/>
                  <a:lumOff val="15000"/>
                </a:schemeClr>
              </a:solidFill>
            </a:rPr>
            <a:t>Broad umbrella term encompassing e-Health and m-Health, as well as emerging areas, such as the use of advanced computing sciences in ‘big data’, genomics and artificial intelligence</a:t>
          </a:r>
          <a:endParaRPr lang="en-BE">
            <a:solidFill>
              <a:schemeClr val="tx1">
                <a:lumMod val="85000"/>
                <a:lumOff val="15000"/>
              </a:schemeClr>
            </a:solidFill>
          </a:endParaRPr>
        </a:p>
      </dgm:t>
    </dgm:pt>
    <dgm:pt modelId="{231837EE-8F21-4097-AC0C-22292E7A5849}" type="parTrans" cxnId="{4BB27197-A946-4D65-B28B-E133937B3A64}">
      <dgm:prSet/>
      <dgm:spPr/>
      <dgm:t>
        <a:bodyPr/>
        <a:lstStyle/>
        <a:p>
          <a:endParaRPr lang="en-BE"/>
        </a:p>
      </dgm:t>
    </dgm:pt>
    <dgm:pt modelId="{E0853B8D-2385-4BD7-B198-A1C953C1E527}" type="sibTrans" cxnId="{4BB27197-A946-4D65-B28B-E133937B3A64}">
      <dgm:prSet/>
      <dgm:spPr/>
      <dgm:t>
        <a:bodyPr/>
        <a:lstStyle/>
        <a:p>
          <a:endParaRPr lang="en-BE"/>
        </a:p>
      </dgm:t>
    </dgm:pt>
    <dgm:pt modelId="{CD4B72CB-E017-4A6D-82CA-1CCEAF930D12}">
      <dgm:prSet/>
      <dgm:spPr>
        <a:noFill/>
      </dgm:spPr>
      <dgm:t>
        <a:bodyPr/>
        <a:lstStyle/>
        <a:p>
          <a:pPr>
            <a:lnSpc>
              <a:spcPct val="100000"/>
            </a:lnSpc>
            <a:spcBef>
              <a:spcPts val="600"/>
            </a:spcBef>
            <a:spcAft>
              <a:spcPts val="600"/>
            </a:spcAft>
          </a:pPr>
          <a:r>
            <a:rPr lang="en-GB">
              <a:solidFill>
                <a:schemeClr val="tx1">
                  <a:lumMod val="85000"/>
                  <a:lumOff val="15000"/>
                </a:schemeClr>
              </a:solidFill>
            </a:rPr>
            <a:t>The use of information and communications technologies in support of health and health-related fields (e-prescription). When the digital means are addressed to the delivery of healthcare for the patient, it is described as “tele-Health”</a:t>
          </a:r>
          <a:endParaRPr lang="en-BE">
            <a:solidFill>
              <a:schemeClr val="tx1">
                <a:lumMod val="85000"/>
                <a:lumOff val="15000"/>
              </a:schemeClr>
            </a:solidFill>
          </a:endParaRPr>
        </a:p>
      </dgm:t>
    </dgm:pt>
    <dgm:pt modelId="{97D0BBFA-6A63-4B90-ABDF-57EFAB00E3F3}" type="parTrans" cxnId="{81D6E4C8-ECE2-42AF-8782-1E53474BD18B}">
      <dgm:prSet/>
      <dgm:spPr/>
      <dgm:t>
        <a:bodyPr/>
        <a:lstStyle/>
        <a:p>
          <a:endParaRPr lang="en-BE"/>
        </a:p>
      </dgm:t>
    </dgm:pt>
    <dgm:pt modelId="{001EBECA-7050-47B6-AC7B-9CB50BC1FFF6}" type="sibTrans" cxnId="{81D6E4C8-ECE2-42AF-8782-1E53474BD18B}">
      <dgm:prSet/>
      <dgm:spPr/>
      <dgm:t>
        <a:bodyPr/>
        <a:lstStyle/>
        <a:p>
          <a:endParaRPr lang="en-BE"/>
        </a:p>
      </dgm:t>
    </dgm:pt>
    <dgm:pt modelId="{D7FA3942-7E31-4D45-852F-028A25198603}">
      <dgm:prSet/>
      <dgm:spPr>
        <a:noFill/>
      </dgm:spPr>
      <dgm:t>
        <a:bodyPr/>
        <a:lstStyle/>
        <a:p>
          <a:pPr>
            <a:lnSpc>
              <a:spcPct val="100000"/>
            </a:lnSpc>
            <a:spcBef>
              <a:spcPts val="600"/>
            </a:spcBef>
            <a:spcAft>
              <a:spcPts val="600"/>
            </a:spcAft>
          </a:pPr>
          <a:r>
            <a:rPr lang="en-GB">
              <a:solidFill>
                <a:schemeClr val="tx1">
                  <a:lumMod val="85000"/>
                  <a:lumOff val="15000"/>
                </a:schemeClr>
              </a:solidFill>
            </a:rPr>
            <a:t>Subcategory of eHealth, is the use of mobile wireless technologies for health. When they are carried by the patient they are called “wearables”</a:t>
          </a:r>
          <a:endParaRPr lang="en-BE">
            <a:solidFill>
              <a:schemeClr val="tx1">
                <a:lumMod val="85000"/>
                <a:lumOff val="15000"/>
              </a:schemeClr>
            </a:solidFill>
          </a:endParaRPr>
        </a:p>
      </dgm:t>
    </dgm:pt>
    <dgm:pt modelId="{8357A518-1061-4976-9D76-E9F4923FB977}" type="parTrans" cxnId="{1332492F-BED8-4CBC-BB3E-A773981DB1EF}">
      <dgm:prSet/>
      <dgm:spPr/>
      <dgm:t>
        <a:bodyPr/>
        <a:lstStyle/>
        <a:p>
          <a:endParaRPr lang="en-BE"/>
        </a:p>
      </dgm:t>
    </dgm:pt>
    <dgm:pt modelId="{0A48D117-4866-4232-A53A-0221D7DC9FDD}" type="sibTrans" cxnId="{1332492F-BED8-4CBC-BB3E-A773981DB1EF}">
      <dgm:prSet/>
      <dgm:spPr/>
      <dgm:t>
        <a:bodyPr/>
        <a:lstStyle/>
        <a:p>
          <a:endParaRPr lang="en-BE"/>
        </a:p>
      </dgm:t>
    </dgm:pt>
    <dgm:pt modelId="{0E289DA3-9D13-41D3-BA06-E79F9F647A61}" type="pres">
      <dgm:prSet presAssocID="{A4B8C195-7C56-4475-8425-A9ECD14D1066}" presName="linear" presStyleCnt="0">
        <dgm:presLayoutVars>
          <dgm:dir/>
          <dgm:animLvl val="lvl"/>
          <dgm:resizeHandles val="exact"/>
        </dgm:presLayoutVars>
      </dgm:prSet>
      <dgm:spPr/>
    </dgm:pt>
    <dgm:pt modelId="{1CE54D10-C439-4E2B-9CDA-AAA1561E0CD1}" type="pres">
      <dgm:prSet presAssocID="{F1216A35-C0D1-4985-B8EF-D487461626F2}" presName="parentLin" presStyleCnt="0"/>
      <dgm:spPr/>
    </dgm:pt>
    <dgm:pt modelId="{DABEB246-F1F5-4C50-A9CD-08BB001D5D20}" type="pres">
      <dgm:prSet presAssocID="{F1216A35-C0D1-4985-B8EF-D487461626F2}" presName="parentLeftMargin" presStyleLbl="node1" presStyleIdx="0" presStyleCnt="3"/>
      <dgm:spPr/>
    </dgm:pt>
    <dgm:pt modelId="{2BF566BE-DC2E-4D1A-9887-9AB0FBB78F07}" type="pres">
      <dgm:prSet presAssocID="{F1216A35-C0D1-4985-B8EF-D487461626F2}" presName="parentText" presStyleLbl="node1" presStyleIdx="0" presStyleCnt="3">
        <dgm:presLayoutVars>
          <dgm:chMax val="0"/>
          <dgm:bulletEnabled val="1"/>
        </dgm:presLayoutVars>
      </dgm:prSet>
      <dgm:spPr/>
    </dgm:pt>
    <dgm:pt modelId="{9005A412-4E2D-4125-ABBA-6EB5B2326DEB}" type="pres">
      <dgm:prSet presAssocID="{F1216A35-C0D1-4985-B8EF-D487461626F2}" presName="negativeSpace" presStyleCnt="0"/>
      <dgm:spPr/>
    </dgm:pt>
    <dgm:pt modelId="{DB82DB93-B714-4391-83B9-4DAD6EEBB746}" type="pres">
      <dgm:prSet presAssocID="{F1216A35-C0D1-4985-B8EF-D487461626F2}" presName="childText" presStyleLbl="conFgAcc1" presStyleIdx="0" presStyleCnt="3">
        <dgm:presLayoutVars>
          <dgm:bulletEnabled val="1"/>
        </dgm:presLayoutVars>
      </dgm:prSet>
      <dgm:spPr/>
    </dgm:pt>
    <dgm:pt modelId="{D81E0D7F-ECC8-4739-8463-956F11FCDB16}" type="pres">
      <dgm:prSet presAssocID="{02E3EFF9-CCEA-4DBA-BD30-9BDE36B2247B}" presName="spaceBetweenRectangles" presStyleCnt="0"/>
      <dgm:spPr/>
    </dgm:pt>
    <dgm:pt modelId="{D6856F65-07E5-4FF2-A927-5E342D4E1612}" type="pres">
      <dgm:prSet presAssocID="{20BF55D6-9D28-4E80-9913-502D7AFD89B4}" presName="parentLin" presStyleCnt="0"/>
      <dgm:spPr/>
    </dgm:pt>
    <dgm:pt modelId="{2CAB876C-9434-41C3-A528-A8828FDDD96D}" type="pres">
      <dgm:prSet presAssocID="{20BF55D6-9D28-4E80-9913-502D7AFD89B4}" presName="parentLeftMargin" presStyleLbl="node1" presStyleIdx="0" presStyleCnt="3"/>
      <dgm:spPr/>
    </dgm:pt>
    <dgm:pt modelId="{70664ABA-AC81-4C25-B846-8A0CDE1CE04B}" type="pres">
      <dgm:prSet presAssocID="{20BF55D6-9D28-4E80-9913-502D7AFD89B4}" presName="parentText" presStyleLbl="node1" presStyleIdx="1" presStyleCnt="3">
        <dgm:presLayoutVars>
          <dgm:chMax val="0"/>
          <dgm:bulletEnabled val="1"/>
        </dgm:presLayoutVars>
      </dgm:prSet>
      <dgm:spPr/>
    </dgm:pt>
    <dgm:pt modelId="{DBEECFD6-FF6E-4F94-A2B8-848A237100BD}" type="pres">
      <dgm:prSet presAssocID="{20BF55D6-9D28-4E80-9913-502D7AFD89B4}" presName="negativeSpace" presStyleCnt="0"/>
      <dgm:spPr/>
    </dgm:pt>
    <dgm:pt modelId="{B39EFB2C-3231-4986-AEAF-AA70F74F9002}" type="pres">
      <dgm:prSet presAssocID="{20BF55D6-9D28-4E80-9913-502D7AFD89B4}" presName="childText" presStyleLbl="conFgAcc1" presStyleIdx="1" presStyleCnt="3">
        <dgm:presLayoutVars>
          <dgm:bulletEnabled val="1"/>
        </dgm:presLayoutVars>
      </dgm:prSet>
      <dgm:spPr/>
    </dgm:pt>
    <dgm:pt modelId="{0919084A-44EA-4E96-8442-3A036C14993A}" type="pres">
      <dgm:prSet presAssocID="{F471C615-25C7-4C03-8C13-60AEE6D232A0}" presName="spaceBetweenRectangles" presStyleCnt="0"/>
      <dgm:spPr/>
    </dgm:pt>
    <dgm:pt modelId="{2DA77E8E-AF95-4E6F-B60B-07AB0CD2271C}" type="pres">
      <dgm:prSet presAssocID="{0103DC5A-AB33-4F60-B23E-BCD99801AF22}" presName="parentLin" presStyleCnt="0"/>
      <dgm:spPr/>
    </dgm:pt>
    <dgm:pt modelId="{2BE7E53C-90BC-4600-9082-4A84691BFBDA}" type="pres">
      <dgm:prSet presAssocID="{0103DC5A-AB33-4F60-B23E-BCD99801AF22}" presName="parentLeftMargin" presStyleLbl="node1" presStyleIdx="1" presStyleCnt="3"/>
      <dgm:spPr/>
    </dgm:pt>
    <dgm:pt modelId="{8D669326-172F-468F-8F91-057C7F40B22F}" type="pres">
      <dgm:prSet presAssocID="{0103DC5A-AB33-4F60-B23E-BCD99801AF22}" presName="parentText" presStyleLbl="node1" presStyleIdx="2" presStyleCnt="3">
        <dgm:presLayoutVars>
          <dgm:chMax val="0"/>
          <dgm:bulletEnabled val="1"/>
        </dgm:presLayoutVars>
      </dgm:prSet>
      <dgm:spPr/>
    </dgm:pt>
    <dgm:pt modelId="{FF6A7D4A-5014-484C-A97F-5E2C5BAE3AC4}" type="pres">
      <dgm:prSet presAssocID="{0103DC5A-AB33-4F60-B23E-BCD99801AF22}" presName="negativeSpace" presStyleCnt="0"/>
      <dgm:spPr/>
    </dgm:pt>
    <dgm:pt modelId="{AFB694DC-A368-4B71-82A5-1E76E39AB7A1}" type="pres">
      <dgm:prSet presAssocID="{0103DC5A-AB33-4F60-B23E-BCD99801AF22}" presName="childText" presStyleLbl="conFgAcc1" presStyleIdx="2" presStyleCnt="3">
        <dgm:presLayoutVars>
          <dgm:bulletEnabled val="1"/>
        </dgm:presLayoutVars>
      </dgm:prSet>
      <dgm:spPr/>
    </dgm:pt>
  </dgm:ptLst>
  <dgm:cxnLst>
    <dgm:cxn modelId="{D3A31814-B3D0-45DB-9234-61A976BED70A}" type="presOf" srcId="{F1216A35-C0D1-4985-B8EF-D487461626F2}" destId="{DABEB246-F1F5-4C50-A9CD-08BB001D5D20}" srcOrd="0" destOrd="0" presId="urn:microsoft.com/office/officeart/2005/8/layout/list1"/>
    <dgm:cxn modelId="{8F3BE115-AF6B-40E7-91A5-6B6A7589AD89}" type="presOf" srcId="{0103DC5A-AB33-4F60-B23E-BCD99801AF22}" destId="{2BE7E53C-90BC-4600-9082-4A84691BFBDA}" srcOrd="0" destOrd="0" presId="urn:microsoft.com/office/officeart/2005/8/layout/list1"/>
    <dgm:cxn modelId="{86D2BA27-F358-4255-99A0-55B5E6AFFB08}" type="presOf" srcId="{D7FA3942-7E31-4D45-852F-028A25198603}" destId="{AFB694DC-A368-4B71-82A5-1E76E39AB7A1}" srcOrd="0" destOrd="0" presId="urn:microsoft.com/office/officeart/2005/8/layout/list1"/>
    <dgm:cxn modelId="{1332492F-BED8-4CBC-BB3E-A773981DB1EF}" srcId="{0103DC5A-AB33-4F60-B23E-BCD99801AF22}" destId="{D7FA3942-7E31-4D45-852F-028A25198603}" srcOrd="0" destOrd="0" parTransId="{8357A518-1061-4976-9D76-E9F4923FB977}" sibTransId="{0A48D117-4866-4232-A53A-0221D7DC9FDD}"/>
    <dgm:cxn modelId="{D7E1873F-421C-4942-AE75-F8A8380FE5FB}" type="presOf" srcId="{0103DC5A-AB33-4F60-B23E-BCD99801AF22}" destId="{8D669326-172F-468F-8F91-057C7F40B22F}" srcOrd="1" destOrd="0" presId="urn:microsoft.com/office/officeart/2005/8/layout/list1"/>
    <dgm:cxn modelId="{47A70B65-08CC-42F3-8534-0AA27036A9B4}" type="presOf" srcId="{20BF55D6-9D28-4E80-9913-502D7AFD89B4}" destId="{2CAB876C-9434-41C3-A528-A8828FDDD96D}" srcOrd="0" destOrd="0" presId="urn:microsoft.com/office/officeart/2005/8/layout/list1"/>
    <dgm:cxn modelId="{3EEDDC45-0F11-473D-9683-EE5468C20AD9}" srcId="{A4B8C195-7C56-4475-8425-A9ECD14D1066}" destId="{20BF55D6-9D28-4E80-9913-502D7AFD89B4}" srcOrd="1" destOrd="0" parTransId="{447275F9-05F6-417C-98A1-59782A635361}" sibTransId="{F471C615-25C7-4C03-8C13-60AEE6D232A0}"/>
    <dgm:cxn modelId="{4BB27197-A946-4D65-B28B-E133937B3A64}" srcId="{F1216A35-C0D1-4985-B8EF-D487461626F2}" destId="{0A780D3F-A4A6-45D7-B8CD-B9FF67AD0596}" srcOrd="0" destOrd="0" parTransId="{231837EE-8F21-4097-AC0C-22292E7A5849}" sibTransId="{E0853B8D-2385-4BD7-B198-A1C953C1E527}"/>
    <dgm:cxn modelId="{C3BC0B99-2926-4509-B9B7-AAAB8C9979E9}" type="presOf" srcId="{CD4B72CB-E017-4A6D-82CA-1CCEAF930D12}" destId="{B39EFB2C-3231-4986-AEAF-AA70F74F9002}" srcOrd="0" destOrd="0" presId="urn:microsoft.com/office/officeart/2005/8/layout/list1"/>
    <dgm:cxn modelId="{29806AB7-70C4-4176-B17B-914ECD8EDA1A}" srcId="{A4B8C195-7C56-4475-8425-A9ECD14D1066}" destId="{F1216A35-C0D1-4985-B8EF-D487461626F2}" srcOrd="0" destOrd="0" parTransId="{6AC52AAB-0BBF-410D-9E39-0A35F213F53B}" sibTransId="{02E3EFF9-CCEA-4DBA-BD30-9BDE36B2247B}"/>
    <dgm:cxn modelId="{81D6E4C8-ECE2-42AF-8782-1E53474BD18B}" srcId="{20BF55D6-9D28-4E80-9913-502D7AFD89B4}" destId="{CD4B72CB-E017-4A6D-82CA-1CCEAF930D12}" srcOrd="0" destOrd="0" parTransId="{97D0BBFA-6A63-4B90-ABDF-57EFAB00E3F3}" sibTransId="{001EBECA-7050-47B6-AC7B-9CB50BC1FFF6}"/>
    <dgm:cxn modelId="{7809DEDE-8803-4A21-9885-191C18AFEDE7}" type="presOf" srcId="{A4B8C195-7C56-4475-8425-A9ECD14D1066}" destId="{0E289DA3-9D13-41D3-BA06-E79F9F647A61}" srcOrd="0" destOrd="0" presId="urn:microsoft.com/office/officeart/2005/8/layout/list1"/>
    <dgm:cxn modelId="{441FB4E1-5CAE-40BE-913D-501448C671E4}" type="presOf" srcId="{F1216A35-C0D1-4985-B8EF-D487461626F2}" destId="{2BF566BE-DC2E-4D1A-9887-9AB0FBB78F07}" srcOrd="1" destOrd="0" presId="urn:microsoft.com/office/officeart/2005/8/layout/list1"/>
    <dgm:cxn modelId="{F6DCF0E1-199B-4010-A780-C0C8B28D9F77}" type="presOf" srcId="{0A780D3F-A4A6-45D7-B8CD-B9FF67AD0596}" destId="{DB82DB93-B714-4391-83B9-4DAD6EEBB746}" srcOrd="0" destOrd="0" presId="urn:microsoft.com/office/officeart/2005/8/layout/list1"/>
    <dgm:cxn modelId="{D3B70DE7-B4FC-453E-96F0-B3BAD8E1D595}" srcId="{A4B8C195-7C56-4475-8425-A9ECD14D1066}" destId="{0103DC5A-AB33-4F60-B23E-BCD99801AF22}" srcOrd="2" destOrd="0" parTransId="{0C09A0DB-BFEF-4600-AC79-407872DAD416}" sibTransId="{1AE6667D-1874-4AD0-ACA6-DF611588B239}"/>
    <dgm:cxn modelId="{52FE4DFA-F8A5-473C-8579-5544322735BA}" type="presOf" srcId="{20BF55D6-9D28-4E80-9913-502D7AFD89B4}" destId="{70664ABA-AC81-4C25-B846-8A0CDE1CE04B}" srcOrd="1" destOrd="0" presId="urn:microsoft.com/office/officeart/2005/8/layout/list1"/>
    <dgm:cxn modelId="{F21FD540-2FDD-4982-B7C8-70EFB014B7AF}" type="presParOf" srcId="{0E289DA3-9D13-41D3-BA06-E79F9F647A61}" destId="{1CE54D10-C439-4E2B-9CDA-AAA1561E0CD1}" srcOrd="0" destOrd="0" presId="urn:microsoft.com/office/officeart/2005/8/layout/list1"/>
    <dgm:cxn modelId="{AADD2FC4-3D3D-4163-9475-1325AFD62926}" type="presParOf" srcId="{1CE54D10-C439-4E2B-9CDA-AAA1561E0CD1}" destId="{DABEB246-F1F5-4C50-A9CD-08BB001D5D20}" srcOrd="0" destOrd="0" presId="urn:microsoft.com/office/officeart/2005/8/layout/list1"/>
    <dgm:cxn modelId="{B098CAA1-8529-4B2D-B5B0-979A99534552}" type="presParOf" srcId="{1CE54D10-C439-4E2B-9CDA-AAA1561E0CD1}" destId="{2BF566BE-DC2E-4D1A-9887-9AB0FBB78F07}" srcOrd="1" destOrd="0" presId="urn:microsoft.com/office/officeart/2005/8/layout/list1"/>
    <dgm:cxn modelId="{3260C105-4AF8-41D6-9FEF-33B8498D70AA}" type="presParOf" srcId="{0E289DA3-9D13-41D3-BA06-E79F9F647A61}" destId="{9005A412-4E2D-4125-ABBA-6EB5B2326DEB}" srcOrd="1" destOrd="0" presId="urn:microsoft.com/office/officeart/2005/8/layout/list1"/>
    <dgm:cxn modelId="{4197CC2C-9E2D-426E-8D0C-72C9AC9F0E58}" type="presParOf" srcId="{0E289DA3-9D13-41D3-BA06-E79F9F647A61}" destId="{DB82DB93-B714-4391-83B9-4DAD6EEBB746}" srcOrd="2" destOrd="0" presId="urn:microsoft.com/office/officeart/2005/8/layout/list1"/>
    <dgm:cxn modelId="{DE46667D-C247-4070-A1C8-D1777CA31760}" type="presParOf" srcId="{0E289DA3-9D13-41D3-BA06-E79F9F647A61}" destId="{D81E0D7F-ECC8-4739-8463-956F11FCDB16}" srcOrd="3" destOrd="0" presId="urn:microsoft.com/office/officeart/2005/8/layout/list1"/>
    <dgm:cxn modelId="{CFA9F1FD-7A0E-454D-B3B8-777E4C3AAAB7}" type="presParOf" srcId="{0E289DA3-9D13-41D3-BA06-E79F9F647A61}" destId="{D6856F65-07E5-4FF2-A927-5E342D4E1612}" srcOrd="4" destOrd="0" presId="urn:microsoft.com/office/officeart/2005/8/layout/list1"/>
    <dgm:cxn modelId="{1BCD3923-E3F7-4EAE-8FF8-20116D8EC94E}" type="presParOf" srcId="{D6856F65-07E5-4FF2-A927-5E342D4E1612}" destId="{2CAB876C-9434-41C3-A528-A8828FDDD96D}" srcOrd="0" destOrd="0" presId="urn:microsoft.com/office/officeart/2005/8/layout/list1"/>
    <dgm:cxn modelId="{06B600DF-8245-44DE-81CB-44A8AA6E8171}" type="presParOf" srcId="{D6856F65-07E5-4FF2-A927-5E342D4E1612}" destId="{70664ABA-AC81-4C25-B846-8A0CDE1CE04B}" srcOrd="1" destOrd="0" presId="urn:microsoft.com/office/officeart/2005/8/layout/list1"/>
    <dgm:cxn modelId="{6211E826-AF4A-434C-A641-DB8FD6FF9C45}" type="presParOf" srcId="{0E289DA3-9D13-41D3-BA06-E79F9F647A61}" destId="{DBEECFD6-FF6E-4F94-A2B8-848A237100BD}" srcOrd="5" destOrd="0" presId="urn:microsoft.com/office/officeart/2005/8/layout/list1"/>
    <dgm:cxn modelId="{45F302F9-EFCC-403A-A964-56AF9D5073A3}" type="presParOf" srcId="{0E289DA3-9D13-41D3-BA06-E79F9F647A61}" destId="{B39EFB2C-3231-4986-AEAF-AA70F74F9002}" srcOrd="6" destOrd="0" presId="urn:microsoft.com/office/officeart/2005/8/layout/list1"/>
    <dgm:cxn modelId="{EF82766C-B070-4D2A-9C88-B59C7683DBBC}" type="presParOf" srcId="{0E289DA3-9D13-41D3-BA06-E79F9F647A61}" destId="{0919084A-44EA-4E96-8442-3A036C14993A}" srcOrd="7" destOrd="0" presId="urn:microsoft.com/office/officeart/2005/8/layout/list1"/>
    <dgm:cxn modelId="{AB4130B3-D086-4946-B920-EF3A489A84F4}" type="presParOf" srcId="{0E289DA3-9D13-41D3-BA06-E79F9F647A61}" destId="{2DA77E8E-AF95-4E6F-B60B-07AB0CD2271C}" srcOrd="8" destOrd="0" presId="urn:microsoft.com/office/officeart/2005/8/layout/list1"/>
    <dgm:cxn modelId="{6B7D2C14-E09E-4251-8F96-8B3EF09D7815}" type="presParOf" srcId="{2DA77E8E-AF95-4E6F-B60B-07AB0CD2271C}" destId="{2BE7E53C-90BC-4600-9082-4A84691BFBDA}" srcOrd="0" destOrd="0" presId="urn:microsoft.com/office/officeart/2005/8/layout/list1"/>
    <dgm:cxn modelId="{7F32A66A-9823-489A-A9D9-E3F6B7A5324D}" type="presParOf" srcId="{2DA77E8E-AF95-4E6F-B60B-07AB0CD2271C}" destId="{8D669326-172F-468F-8F91-057C7F40B22F}" srcOrd="1" destOrd="0" presId="urn:microsoft.com/office/officeart/2005/8/layout/list1"/>
    <dgm:cxn modelId="{D09E4B75-0EB4-4181-99FA-836D1221905A}" type="presParOf" srcId="{0E289DA3-9D13-41D3-BA06-E79F9F647A61}" destId="{FF6A7D4A-5014-484C-A97F-5E2C5BAE3AC4}" srcOrd="9" destOrd="0" presId="urn:microsoft.com/office/officeart/2005/8/layout/list1"/>
    <dgm:cxn modelId="{4D4BF903-486F-4A57-8DD6-641DAD03EB83}" type="presParOf" srcId="{0E289DA3-9D13-41D3-BA06-E79F9F647A61}" destId="{AFB694DC-A368-4B71-82A5-1E76E39AB7A1}"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FF764-2A7D-4F1C-93EE-4C796B755ED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BE"/>
        </a:p>
      </dgm:t>
    </dgm:pt>
    <dgm:pt modelId="{714DFA79-91F0-4600-B8FD-EDF19F868DDC}">
      <dgm:prSet phldrT="[Text]" custT="1"/>
      <dgm:spPr>
        <a:solidFill>
          <a:schemeClr val="bg1">
            <a:alpha val="0"/>
          </a:schemeClr>
        </a:solidFill>
        <a:ln>
          <a:noFill/>
        </a:ln>
      </dgm:spPr>
      <dgm:t>
        <a:bodyPr/>
        <a:lstStyle/>
        <a:p>
          <a:r>
            <a:rPr lang="en-GB" sz="2000" b="1"/>
            <a:t>Self-management: </a:t>
          </a:r>
          <a:r>
            <a:rPr lang="en-GB" sz="2000"/>
            <a:t>D</a:t>
          </a:r>
          <a:r>
            <a:rPr lang="en-BE" sz="2000"/>
            <a:t>igital tools can help monitoring </a:t>
          </a:r>
          <a:r>
            <a:rPr lang="en-GB" sz="2000" b="1">
              <a:solidFill>
                <a:srgbClr val="1C76BD"/>
              </a:solidFill>
            </a:rPr>
            <a:t>risk </a:t>
          </a:r>
          <a:r>
            <a:rPr lang="en-BE" sz="2000" b="1">
              <a:solidFill>
                <a:srgbClr val="1C76BD"/>
              </a:solidFill>
            </a:rPr>
            <a:t>factors </a:t>
          </a:r>
          <a:r>
            <a:rPr lang="en-BE" sz="2000"/>
            <a:t>that le</a:t>
          </a:r>
          <a:r>
            <a:rPr lang="en-GB" sz="2000"/>
            <a:t>a</a:t>
          </a:r>
          <a:r>
            <a:rPr lang="en-BE" sz="2000"/>
            <a:t>d to exacerbations, helping patients managing their condition. </a:t>
          </a:r>
          <a:r>
            <a:rPr lang="en-GB" sz="2000"/>
            <a:t>They can bring n</a:t>
          </a:r>
          <a:r>
            <a:rPr lang="en-BE" sz="2000"/>
            <a:t>ew </a:t>
          </a:r>
          <a:r>
            <a:rPr lang="en-GB" sz="2000"/>
            <a:t>approaches to </a:t>
          </a:r>
          <a:r>
            <a:rPr lang="en-BE" sz="2000"/>
            <a:t>communicat</a:t>
          </a:r>
          <a:r>
            <a:rPr lang="en-GB" sz="2000"/>
            <a:t>e</a:t>
          </a:r>
          <a:r>
            <a:rPr lang="en-BE" sz="2000"/>
            <a:t> with healthcare providers</a:t>
          </a:r>
          <a:r>
            <a:rPr lang="en-GB" sz="2000"/>
            <a:t> too, enabling </a:t>
          </a:r>
          <a:r>
            <a:rPr lang="en-BE" sz="2000"/>
            <a:t>patients to become </a:t>
          </a:r>
          <a:r>
            <a:rPr lang="en-BE" sz="2000" b="1">
              <a:solidFill>
                <a:srgbClr val="1C76BD"/>
              </a:solidFill>
            </a:rPr>
            <a:t>partners of their healthcare provider</a:t>
          </a:r>
          <a:r>
            <a:rPr lang="en-BE" sz="2000"/>
            <a:t>, rather than care receiver</a:t>
          </a:r>
          <a:r>
            <a:rPr lang="en-GB" sz="2000"/>
            <a:t>s</a:t>
          </a:r>
          <a:endParaRPr lang="en-BE" sz="2000"/>
        </a:p>
      </dgm:t>
    </dgm:pt>
    <dgm:pt modelId="{AEBB66E7-F85A-42A5-A5FC-E987B574869B}" type="parTrans" cxnId="{2E227CFD-5D36-4E85-A57F-0BEC3BE769E9}">
      <dgm:prSet/>
      <dgm:spPr/>
      <dgm:t>
        <a:bodyPr/>
        <a:lstStyle/>
        <a:p>
          <a:endParaRPr lang="en-BE"/>
        </a:p>
      </dgm:t>
    </dgm:pt>
    <dgm:pt modelId="{9925303E-7344-4171-AEDE-B3F08A23F066}" type="sibTrans" cxnId="{2E227CFD-5D36-4E85-A57F-0BEC3BE769E9}">
      <dgm:prSet/>
      <dgm:spPr/>
      <dgm:t>
        <a:bodyPr/>
        <a:lstStyle/>
        <a:p>
          <a:endParaRPr lang="en-BE"/>
        </a:p>
      </dgm:t>
    </dgm:pt>
    <dgm:pt modelId="{6A64B0FE-7AE2-43EA-A003-7B2D7693B261}" type="pres">
      <dgm:prSet presAssocID="{3ACFF764-2A7D-4F1C-93EE-4C796B755EDA}" presName="Name0" presStyleCnt="0">
        <dgm:presLayoutVars>
          <dgm:dir/>
          <dgm:resizeHandles val="exact"/>
        </dgm:presLayoutVars>
      </dgm:prSet>
      <dgm:spPr/>
    </dgm:pt>
    <dgm:pt modelId="{D91C45E6-2BF4-4F91-9DA0-327C725972C5}" type="pres">
      <dgm:prSet presAssocID="{714DFA79-91F0-4600-B8FD-EDF19F868DDC}" presName="composite" presStyleCnt="0"/>
      <dgm:spPr/>
    </dgm:pt>
    <dgm:pt modelId="{C1CF9587-9EAD-4B8F-881A-88DD29777338}" type="pres">
      <dgm:prSet presAssocID="{714DFA79-91F0-4600-B8FD-EDF19F868DDC}" presName="rect1" presStyleLbl="trAlignAcc1" presStyleIdx="0" presStyleCnt="1" custScaleX="95992" custScaleY="46106" custLinFactNeighborX="1081" custLinFactNeighborY="60619">
        <dgm:presLayoutVars>
          <dgm:bulletEnabled val="1"/>
        </dgm:presLayoutVars>
      </dgm:prSet>
      <dgm:spPr/>
    </dgm:pt>
    <dgm:pt modelId="{82595347-935C-4795-9420-D880DB481355}" type="pres">
      <dgm:prSet presAssocID="{714DFA79-91F0-4600-B8FD-EDF19F868DDC}" presName="rect2" presStyleLbl="fgImgPlace1" presStyleIdx="0" presStyleCnt="1" custScaleX="27931" custScaleY="24293" custLinFactNeighborX="53524" custLinFactNeighborY="640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Work from home Wi-Fi with solid fill"/>
        </a:ext>
      </dgm:extLst>
    </dgm:pt>
  </dgm:ptLst>
  <dgm:cxnLst>
    <dgm:cxn modelId="{11A0C06F-4131-4CB4-91FD-CF5AD9C4A276}" type="presOf" srcId="{714DFA79-91F0-4600-B8FD-EDF19F868DDC}" destId="{C1CF9587-9EAD-4B8F-881A-88DD29777338}" srcOrd="0" destOrd="0" presId="urn:microsoft.com/office/officeart/2008/layout/PictureStrips"/>
    <dgm:cxn modelId="{A16EE3D7-371C-4135-A3A3-6FA4D5FA4CB3}" type="presOf" srcId="{3ACFF764-2A7D-4F1C-93EE-4C796B755EDA}" destId="{6A64B0FE-7AE2-43EA-A003-7B2D7693B261}" srcOrd="0" destOrd="0" presId="urn:microsoft.com/office/officeart/2008/layout/PictureStrips"/>
    <dgm:cxn modelId="{2E227CFD-5D36-4E85-A57F-0BEC3BE769E9}" srcId="{3ACFF764-2A7D-4F1C-93EE-4C796B755EDA}" destId="{714DFA79-91F0-4600-B8FD-EDF19F868DDC}" srcOrd="0" destOrd="0" parTransId="{AEBB66E7-F85A-42A5-A5FC-E987B574869B}" sibTransId="{9925303E-7344-4171-AEDE-B3F08A23F066}"/>
    <dgm:cxn modelId="{46F31DFE-D86A-44FB-89E7-A420DB157C7A}" type="presParOf" srcId="{6A64B0FE-7AE2-43EA-A003-7B2D7693B261}" destId="{D91C45E6-2BF4-4F91-9DA0-327C725972C5}" srcOrd="0" destOrd="0" presId="urn:microsoft.com/office/officeart/2008/layout/PictureStrips"/>
    <dgm:cxn modelId="{95AFE0A7-D89C-4B03-BC5A-0ECE8104B5CF}" type="presParOf" srcId="{D91C45E6-2BF4-4F91-9DA0-327C725972C5}" destId="{C1CF9587-9EAD-4B8F-881A-88DD29777338}" srcOrd="0" destOrd="0" presId="urn:microsoft.com/office/officeart/2008/layout/PictureStrips"/>
    <dgm:cxn modelId="{DE3D2CE6-1F7D-4B93-8481-66DB2BD5E6E2}" type="presParOf" srcId="{D91C45E6-2BF4-4F91-9DA0-327C725972C5}" destId="{82595347-935C-4795-9420-D880DB481355}"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C321F-5B8E-4AE5-A35D-42751BE8793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BE"/>
        </a:p>
      </dgm:t>
    </dgm:pt>
    <dgm:pt modelId="{A6ABADBD-D9D2-42A7-8D11-6BEBC496F95E}">
      <dgm:prSet custT="1"/>
      <dgm:spPr>
        <a:ln>
          <a:solidFill>
            <a:schemeClr val="bg1"/>
          </a:solidFill>
        </a:ln>
      </dgm:spPr>
      <dgm:t>
        <a:bodyPr/>
        <a:lstStyle/>
        <a:p>
          <a:pPr algn="l"/>
          <a:r>
            <a:rPr lang="en-GB" sz="2000" b="1"/>
            <a:t>D</a:t>
          </a:r>
          <a:r>
            <a:rPr lang="en-BE" sz="2000" b="1" err="1"/>
            <a:t>iagnosis</a:t>
          </a:r>
          <a:r>
            <a:rPr lang="en-GB" sz="2000" b="1"/>
            <a:t> </a:t>
          </a:r>
          <a:r>
            <a:rPr lang="en-GB" sz="2000"/>
            <a:t>- D</a:t>
          </a:r>
          <a:r>
            <a:rPr lang="en-BE" sz="2000"/>
            <a:t>igital data can support researchers</a:t>
          </a:r>
          <a:r>
            <a:rPr lang="en-GB" sz="2000"/>
            <a:t> </a:t>
          </a:r>
          <a:r>
            <a:rPr lang="en-BE" sz="2000"/>
            <a:t>better identify phenotypes and </a:t>
          </a:r>
          <a:r>
            <a:rPr lang="en-GB" sz="2000" b="1">
              <a:solidFill>
                <a:srgbClr val="1C76BD"/>
              </a:solidFill>
            </a:rPr>
            <a:t>underlying </a:t>
          </a:r>
          <a:r>
            <a:rPr lang="en-BE" sz="2000" b="1">
              <a:solidFill>
                <a:srgbClr val="1C76BD"/>
              </a:solidFill>
            </a:rPr>
            <a:t>disease mechanisms</a:t>
          </a:r>
          <a:r>
            <a:rPr lang="en-BE" sz="2000"/>
            <a:t>, leading to more specific treatments and quality of life, </a:t>
          </a:r>
          <a:r>
            <a:rPr lang="en-GB" sz="2000"/>
            <a:t>achieving </a:t>
          </a:r>
          <a:r>
            <a:rPr lang="en-GB" sz="2000" b="1">
              <a:solidFill>
                <a:srgbClr val="1C76BD"/>
              </a:solidFill>
            </a:rPr>
            <a:t>precision and personalised</a:t>
          </a:r>
          <a:r>
            <a:rPr lang="en-BE" sz="2000" b="1">
              <a:solidFill>
                <a:srgbClr val="1C76BD"/>
              </a:solidFill>
            </a:rPr>
            <a:t> medicine</a:t>
          </a:r>
        </a:p>
      </dgm:t>
    </dgm:pt>
    <dgm:pt modelId="{352ED0F1-922E-4195-A7D4-F9962DA2BFB6}" type="parTrans" cxnId="{5D324760-3023-4BF1-A0FB-E15A36754474}">
      <dgm:prSet/>
      <dgm:spPr/>
      <dgm:t>
        <a:bodyPr/>
        <a:lstStyle/>
        <a:p>
          <a:endParaRPr lang="en-BE"/>
        </a:p>
      </dgm:t>
    </dgm:pt>
    <dgm:pt modelId="{D97CFAA7-C079-4BDD-97FF-9685097CD117}" type="sibTrans" cxnId="{5D324760-3023-4BF1-A0FB-E15A36754474}">
      <dgm:prSet/>
      <dgm:spPr/>
      <dgm:t>
        <a:bodyPr/>
        <a:lstStyle/>
        <a:p>
          <a:endParaRPr lang="en-BE"/>
        </a:p>
      </dgm:t>
    </dgm:pt>
    <dgm:pt modelId="{903B21D1-769A-482E-80B8-BD91F4C9E60A}" type="pres">
      <dgm:prSet presAssocID="{A1CC321F-5B8E-4AE5-A35D-42751BE87937}" presName="Name0" presStyleCnt="0">
        <dgm:presLayoutVars>
          <dgm:dir/>
          <dgm:resizeHandles val="exact"/>
        </dgm:presLayoutVars>
      </dgm:prSet>
      <dgm:spPr/>
    </dgm:pt>
    <dgm:pt modelId="{85E38FD9-BB0B-4DD2-8835-044BB9550281}" type="pres">
      <dgm:prSet presAssocID="{A6ABADBD-D9D2-42A7-8D11-6BEBC496F95E}" presName="composite" presStyleCnt="0"/>
      <dgm:spPr/>
    </dgm:pt>
    <dgm:pt modelId="{1BB0E415-27D2-431C-9969-C8010A973B38}" type="pres">
      <dgm:prSet presAssocID="{A6ABADBD-D9D2-42A7-8D11-6BEBC496F95E}" presName="rect1" presStyleLbl="trAlignAcc1" presStyleIdx="0" presStyleCnt="1" custScaleX="185582" custLinFactNeighborY="254">
        <dgm:presLayoutVars>
          <dgm:bulletEnabled val="1"/>
        </dgm:presLayoutVars>
      </dgm:prSet>
      <dgm:spPr/>
    </dgm:pt>
    <dgm:pt modelId="{9F96058D-B5AE-4C9C-8468-93A4A3C535DD}" type="pres">
      <dgm:prSet presAssocID="{A6ABADBD-D9D2-42A7-8D11-6BEBC496F95E}" presName="rect2" presStyleLbl="fgImgPlace1" presStyleIdx="0" presStyleCnt="1" custScaleX="51385" custScaleY="59072" custLinFactX="-71734" custLinFactNeighborX="-100000" custLinFactNeighborY="-13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solidFill>
            <a:schemeClr val="bg1"/>
          </a:solidFill>
        </a:ln>
      </dgm:spPr>
      <dgm:extLst>
        <a:ext uri="{E40237B7-FDA0-4F09-8148-C483321AD2D9}">
          <dgm14:cNvPr xmlns:dgm14="http://schemas.microsoft.com/office/drawing/2010/diagram" id="0" name="" descr="Stethoscope with solid fill"/>
        </a:ext>
      </dgm:extLst>
    </dgm:pt>
  </dgm:ptLst>
  <dgm:cxnLst>
    <dgm:cxn modelId="{5D324760-3023-4BF1-A0FB-E15A36754474}" srcId="{A1CC321F-5B8E-4AE5-A35D-42751BE87937}" destId="{A6ABADBD-D9D2-42A7-8D11-6BEBC496F95E}" srcOrd="0" destOrd="0" parTransId="{352ED0F1-922E-4195-A7D4-F9962DA2BFB6}" sibTransId="{D97CFAA7-C079-4BDD-97FF-9685097CD117}"/>
    <dgm:cxn modelId="{60BA61DC-CB42-47FE-8C81-0D3C0240A4B1}" type="presOf" srcId="{A6ABADBD-D9D2-42A7-8D11-6BEBC496F95E}" destId="{1BB0E415-27D2-431C-9969-C8010A973B38}" srcOrd="0" destOrd="0" presId="urn:microsoft.com/office/officeart/2008/layout/PictureStrips"/>
    <dgm:cxn modelId="{EC178FE1-5243-4AC9-996C-A79464CCD955}" type="presOf" srcId="{A1CC321F-5B8E-4AE5-A35D-42751BE87937}" destId="{903B21D1-769A-482E-80B8-BD91F4C9E60A}" srcOrd="0" destOrd="0" presId="urn:microsoft.com/office/officeart/2008/layout/PictureStrips"/>
    <dgm:cxn modelId="{8AC70D6A-1D09-4763-AD70-48DFB16CE968}" type="presParOf" srcId="{903B21D1-769A-482E-80B8-BD91F4C9E60A}" destId="{85E38FD9-BB0B-4DD2-8835-044BB9550281}" srcOrd="0" destOrd="0" presId="urn:microsoft.com/office/officeart/2008/layout/PictureStrips"/>
    <dgm:cxn modelId="{033342C7-9FF1-4741-921D-EC117A8D2295}" type="presParOf" srcId="{85E38FD9-BB0B-4DD2-8835-044BB9550281}" destId="{1BB0E415-27D2-431C-9969-C8010A973B38}" srcOrd="0" destOrd="0" presId="urn:microsoft.com/office/officeart/2008/layout/PictureStrips"/>
    <dgm:cxn modelId="{F262A318-FFED-4D07-BEE3-C6E7B61AEC48}" type="presParOf" srcId="{85E38FD9-BB0B-4DD2-8835-044BB9550281}" destId="{9F96058D-B5AE-4C9C-8468-93A4A3C535DD}"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CC7054-3AFD-4F11-9FA0-B51E4609EBF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BE"/>
        </a:p>
      </dgm:t>
    </dgm:pt>
    <dgm:pt modelId="{3BF0033D-ECD0-4AAA-94E6-2D64E423017E}">
      <dgm:prSet phldrT="[Text]" custT="1"/>
      <dgm:spPr>
        <a:ln>
          <a:solidFill>
            <a:schemeClr val="bg1"/>
          </a:solidFill>
        </a:ln>
      </dgm:spPr>
      <dgm:t>
        <a:bodyPr/>
        <a:lstStyle/>
        <a:p>
          <a:r>
            <a:rPr lang="en-GB" sz="2000" b="1"/>
            <a:t>Treatment</a:t>
          </a:r>
          <a:r>
            <a:rPr lang="en-GB" sz="2000"/>
            <a:t>: D</a:t>
          </a:r>
          <a:r>
            <a:rPr lang="en-BE" sz="2000"/>
            <a:t>igital solution</a:t>
          </a:r>
          <a:r>
            <a:rPr lang="en-GB" sz="2000"/>
            <a:t>s</a:t>
          </a:r>
          <a:r>
            <a:rPr lang="en-BE" sz="2000"/>
            <a:t>, such as apps or wearable can help increasing </a:t>
          </a:r>
          <a:r>
            <a:rPr lang="en-BE" sz="2000" b="1">
              <a:solidFill>
                <a:srgbClr val="1C76BD"/>
              </a:solidFill>
            </a:rPr>
            <a:t>adherence</a:t>
          </a:r>
          <a:r>
            <a:rPr lang="en-BE" sz="2000"/>
            <a:t>, crucial to improve the </a:t>
          </a:r>
          <a:r>
            <a:rPr lang="en-BE" sz="2000" b="1">
              <a:solidFill>
                <a:srgbClr val="1C76BD"/>
              </a:solidFill>
            </a:rPr>
            <a:t>quality of life</a:t>
          </a:r>
          <a:r>
            <a:rPr lang="en-GB" sz="2000"/>
            <a:t>. </a:t>
          </a:r>
          <a:r>
            <a:rPr lang="en-BE" sz="2000"/>
            <a:t>Digital tools can enable behavioural changes in patients</a:t>
          </a:r>
          <a:r>
            <a:rPr lang="en-GB" sz="2000"/>
            <a:t>, driving the shift </a:t>
          </a:r>
          <a:r>
            <a:rPr lang="en-BE" sz="2000"/>
            <a:t>from a disease-centred to </a:t>
          </a:r>
          <a:r>
            <a:rPr lang="en-BE" sz="2000" b="1">
              <a:solidFill>
                <a:srgbClr val="1C76BD"/>
              </a:solidFill>
            </a:rPr>
            <a:t>patient-centred healthcare</a:t>
          </a:r>
        </a:p>
      </dgm:t>
    </dgm:pt>
    <dgm:pt modelId="{C9D55138-DF98-4A71-9617-4474BE007E6D}" type="parTrans" cxnId="{7076935C-4342-4A65-86E1-86BF8A7AB5C7}">
      <dgm:prSet/>
      <dgm:spPr/>
      <dgm:t>
        <a:bodyPr/>
        <a:lstStyle/>
        <a:p>
          <a:endParaRPr lang="en-BE"/>
        </a:p>
      </dgm:t>
    </dgm:pt>
    <dgm:pt modelId="{FA5888B7-87AA-452B-B66B-C45DABADB639}" type="sibTrans" cxnId="{7076935C-4342-4A65-86E1-86BF8A7AB5C7}">
      <dgm:prSet/>
      <dgm:spPr/>
      <dgm:t>
        <a:bodyPr/>
        <a:lstStyle/>
        <a:p>
          <a:endParaRPr lang="en-BE"/>
        </a:p>
      </dgm:t>
    </dgm:pt>
    <dgm:pt modelId="{BFF549DD-BBB5-42DE-B054-4C4EE2034043}" type="pres">
      <dgm:prSet presAssocID="{61CC7054-3AFD-4F11-9FA0-B51E4609EBF7}" presName="Name0" presStyleCnt="0">
        <dgm:presLayoutVars>
          <dgm:dir/>
          <dgm:resizeHandles val="exact"/>
        </dgm:presLayoutVars>
      </dgm:prSet>
      <dgm:spPr/>
    </dgm:pt>
    <dgm:pt modelId="{D7259D5C-8EB7-414E-987C-6534CE09804F}" type="pres">
      <dgm:prSet presAssocID="{3BF0033D-ECD0-4AAA-94E6-2D64E423017E}" presName="composite" presStyleCnt="0"/>
      <dgm:spPr/>
    </dgm:pt>
    <dgm:pt modelId="{093E3154-7CB4-4808-B6D8-1B7D45886373}" type="pres">
      <dgm:prSet presAssocID="{3BF0033D-ECD0-4AAA-94E6-2D64E423017E}" presName="rect1" presStyleLbl="trAlignAcc1" presStyleIdx="0" presStyleCnt="1" custScaleX="130251" custScaleY="61641" custLinFactNeighborX="1928" custLinFactNeighborY="-6082">
        <dgm:presLayoutVars>
          <dgm:bulletEnabled val="1"/>
        </dgm:presLayoutVars>
      </dgm:prSet>
      <dgm:spPr/>
    </dgm:pt>
    <dgm:pt modelId="{FE0BC332-39FB-4A5F-B3E9-D2A43BAC24F9}" type="pres">
      <dgm:prSet presAssocID="{3BF0033D-ECD0-4AAA-94E6-2D64E423017E}" presName="rect2" presStyleLbl="fgImgPlace1" presStyleIdx="0" presStyleCnt="1" custScaleX="38860" custScaleY="35012" custLinFactNeighborX="-30610" custLinFactNeighborY="-29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edicine with solid fill"/>
        </a:ext>
      </dgm:extLst>
    </dgm:pt>
  </dgm:ptLst>
  <dgm:cxnLst>
    <dgm:cxn modelId="{2F942129-A43B-44CF-915B-1928B7A191FB}" type="presOf" srcId="{61CC7054-3AFD-4F11-9FA0-B51E4609EBF7}" destId="{BFF549DD-BBB5-42DE-B054-4C4EE2034043}" srcOrd="0" destOrd="0" presId="urn:microsoft.com/office/officeart/2008/layout/PictureStrips"/>
    <dgm:cxn modelId="{7076935C-4342-4A65-86E1-86BF8A7AB5C7}" srcId="{61CC7054-3AFD-4F11-9FA0-B51E4609EBF7}" destId="{3BF0033D-ECD0-4AAA-94E6-2D64E423017E}" srcOrd="0" destOrd="0" parTransId="{C9D55138-DF98-4A71-9617-4474BE007E6D}" sibTransId="{FA5888B7-87AA-452B-B66B-C45DABADB639}"/>
    <dgm:cxn modelId="{9A17DDFE-F6AA-43FE-BDE7-085315F0D1C7}" type="presOf" srcId="{3BF0033D-ECD0-4AAA-94E6-2D64E423017E}" destId="{093E3154-7CB4-4808-B6D8-1B7D45886373}" srcOrd="0" destOrd="0" presId="urn:microsoft.com/office/officeart/2008/layout/PictureStrips"/>
    <dgm:cxn modelId="{54FAC8D8-2CC0-44F9-A8E0-F8571AB9047B}" type="presParOf" srcId="{BFF549DD-BBB5-42DE-B054-4C4EE2034043}" destId="{D7259D5C-8EB7-414E-987C-6534CE09804F}" srcOrd="0" destOrd="0" presId="urn:microsoft.com/office/officeart/2008/layout/PictureStrips"/>
    <dgm:cxn modelId="{A00A1E48-6D08-4CD0-815C-CBDE50186CAB}" type="presParOf" srcId="{D7259D5C-8EB7-414E-987C-6534CE09804F}" destId="{093E3154-7CB4-4808-B6D8-1B7D45886373}" srcOrd="0" destOrd="0" presId="urn:microsoft.com/office/officeart/2008/layout/PictureStrips"/>
    <dgm:cxn modelId="{D276918A-EF31-4C82-BE91-A76CD0285F1D}" type="presParOf" srcId="{D7259D5C-8EB7-414E-987C-6534CE09804F}" destId="{FE0BC332-39FB-4A5F-B3E9-D2A43BAC24F9}" srcOrd="1" destOrd="0" presId="urn:microsoft.com/office/officeart/2008/layout/PictureStrip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6E1A6-14F3-41C4-BBB3-6A3AA39AC05E}"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GB"/>
        </a:p>
      </dgm:t>
    </dgm:pt>
    <dgm:pt modelId="{1D4B0FC1-5EF0-4A31-A02A-BE3933A7C512}">
      <dgm:prSet phldrT="[Text]" custT="1"/>
      <dgm:spPr/>
      <dgm:t>
        <a:bodyPr/>
        <a:lstStyle/>
        <a:p>
          <a:r>
            <a:rPr lang="en-GB" sz="1600" b="1">
              <a:solidFill>
                <a:schemeClr val="tx1">
                  <a:lumMod val="85000"/>
                  <a:lumOff val="15000"/>
                </a:schemeClr>
              </a:solidFill>
              <a:latin typeface="Segoe UI" panose="020B0502040204020203" pitchFamily="34" charset="0"/>
            </a:rPr>
            <a:t>GOALS</a:t>
          </a:r>
          <a:endParaRPr lang="en-GB" sz="1600">
            <a:solidFill>
              <a:schemeClr val="tx1">
                <a:lumMod val="85000"/>
                <a:lumOff val="15000"/>
              </a:schemeClr>
            </a:solidFill>
          </a:endParaRPr>
        </a:p>
      </dgm:t>
    </dgm:pt>
    <dgm:pt modelId="{E1280696-41D4-4560-A15B-E56E022C15BA}" type="parTrans" cxnId="{D3F1FBFB-6C7D-4A3F-8EAC-DDF86AFE7324}">
      <dgm:prSet/>
      <dgm:spPr/>
      <dgm:t>
        <a:bodyPr/>
        <a:lstStyle/>
        <a:p>
          <a:endParaRPr lang="en-GB"/>
        </a:p>
      </dgm:t>
    </dgm:pt>
    <dgm:pt modelId="{7EC44CE9-5277-44EE-91DA-078E1DE09CF3}" type="sibTrans" cxnId="{D3F1FBFB-6C7D-4A3F-8EAC-DDF86AFE7324}">
      <dgm:prSet/>
      <dgm:spPr/>
      <dgm:t>
        <a:bodyPr/>
        <a:lstStyle/>
        <a:p>
          <a:endParaRPr lang="en-GB"/>
        </a:p>
      </dgm:t>
    </dgm:pt>
    <dgm:pt modelId="{9BFB6D40-7D13-40E3-958F-37375261769A}">
      <dgm:prSet phldrT="[Text]" custT="1"/>
      <dgm:spPr/>
      <dgm:t>
        <a:bodyPr/>
        <a:lstStyle/>
        <a:p>
          <a:r>
            <a:rPr lang="en-GB" sz="1600" b="1" i="0">
              <a:solidFill>
                <a:schemeClr val="tx1">
                  <a:lumMod val="85000"/>
                  <a:lumOff val="15000"/>
                </a:schemeClr>
              </a:solidFill>
              <a:effectLst/>
              <a:latin typeface="Segoe UI" panose="020B0502040204020203" pitchFamily="34" charset="0"/>
            </a:rPr>
            <a:t>TOPICS</a:t>
          </a:r>
          <a:endParaRPr lang="en-GB" sz="1600">
            <a:solidFill>
              <a:schemeClr val="tx1">
                <a:lumMod val="85000"/>
                <a:lumOff val="15000"/>
              </a:schemeClr>
            </a:solidFill>
          </a:endParaRPr>
        </a:p>
      </dgm:t>
    </dgm:pt>
    <dgm:pt modelId="{2D76753E-8FD1-48C8-8407-1792A3109337}" type="parTrans" cxnId="{95007EBE-56FB-4C3D-92CD-02611B4BA4E9}">
      <dgm:prSet/>
      <dgm:spPr/>
      <dgm:t>
        <a:bodyPr/>
        <a:lstStyle/>
        <a:p>
          <a:endParaRPr lang="en-GB"/>
        </a:p>
      </dgm:t>
    </dgm:pt>
    <dgm:pt modelId="{39A0FE25-A53F-4773-A90D-980817B495CC}" type="sibTrans" cxnId="{95007EBE-56FB-4C3D-92CD-02611B4BA4E9}">
      <dgm:prSet/>
      <dgm:spPr/>
      <dgm:t>
        <a:bodyPr/>
        <a:lstStyle/>
        <a:p>
          <a:endParaRPr lang="en-GB"/>
        </a:p>
      </dgm:t>
    </dgm:pt>
    <dgm:pt modelId="{A85416F3-266C-4861-A805-81140A62BE45}">
      <dgm:prSet custT="1"/>
      <dgm:spPr/>
      <dgm:t>
        <a:bodyPr/>
        <a:lstStyle/>
        <a:p>
          <a:pPr>
            <a:lnSpc>
              <a:spcPct val="100000"/>
            </a:lnSpc>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healthcare delivery (primary use of data) </a:t>
          </a:r>
        </a:p>
      </dgm:t>
    </dgm:pt>
    <dgm:pt modelId="{C4786231-F5FE-4C7C-96B6-BFE66D668168}" type="parTrans" cxnId="{EA3F4475-E5AF-4C88-9C64-28FD8912F59C}">
      <dgm:prSet/>
      <dgm:spPr/>
      <dgm:t>
        <a:bodyPr/>
        <a:lstStyle/>
        <a:p>
          <a:endParaRPr lang="en-GB"/>
        </a:p>
      </dgm:t>
    </dgm:pt>
    <dgm:pt modelId="{0A67DFD7-E527-4FFB-B248-4C81D0CFED4D}" type="sibTrans" cxnId="{EA3F4475-E5AF-4C88-9C64-28FD8912F59C}">
      <dgm:prSet/>
      <dgm:spPr/>
      <dgm:t>
        <a:bodyPr/>
        <a:lstStyle/>
        <a:p>
          <a:endParaRPr lang="en-GB"/>
        </a:p>
      </dgm:t>
    </dgm:pt>
    <dgm:pt modelId="{2D62C945-D96B-4965-9C47-BF97ABEAB27B}">
      <dgm:prSet custT="1"/>
      <dgm:spPr/>
      <dgm:t>
        <a:bodyPr/>
        <a:lstStyle/>
        <a:p>
          <a:pPr>
            <a:lnSpc>
              <a:spcPct val="100000"/>
            </a:lnSpc>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 research </a:t>
          </a:r>
        </a:p>
      </dgm:t>
    </dgm:pt>
    <dgm:pt modelId="{EF844990-81D6-4351-B9B1-2487FA468F1F}" type="parTrans" cxnId="{0C8CA276-5539-45F0-B351-F1705B693BF1}">
      <dgm:prSet/>
      <dgm:spPr/>
      <dgm:t>
        <a:bodyPr/>
        <a:lstStyle/>
        <a:p>
          <a:endParaRPr lang="en-GB"/>
        </a:p>
      </dgm:t>
    </dgm:pt>
    <dgm:pt modelId="{0EF6F104-4338-4295-8797-B4A66FA25B46}" type="sibTrans" cxnId="{0C8CA276-5539-45F0-B351-F1705B693BF1}">
      <dgm:prSet/>
      <dgm:spPr/>
      <dgm:t>
        <a:bodyPr/>
        <a:lstStyle/>
        <a:p>
          <a:endParaRPr lang="en-GB"/>
        </a:p>
      </dgm:t>
    </dgm:pt>
    <dgm:pt modelId="{D2802A6B-0AC5-466A-89AD-DDFF577B1294}">
      <dgm:prSet custT="1"/>
      <dgm:spPr/>
      <dgm:t>
        <a:bodyPr/>
        <a:lstStyle/>
        <a:p>
          <a:pPr>
            <a:lnSpc>
              <a:spcPct val="100000"/>
            </a:lnSpc>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 policy making (secondary use of data)</a:t>
          </a:r>
        </a:p>
      </dgm:t>
    </dgm:pt>
    <dgm:pt modelId="{7BDB4C2C-698B-4758-A1BA-9EA0AAE83FBE}" type="parTrans" cxnId="{66C262FA-361D-49B5-A48B-3B29F4BA9DDD}">
      <dgm:prSet/>
      <dgm:spPr/>
      <dgm:t>
        <a:bodyPr/>
        <a:lstStyle/>
        <a:p>
          <a:endParaRPr lang="en-GB"/>
        </a:p>
      </dgm:t>
    </dgm:pt>
    <dgm:pt modelId="{715C329E-254D-45A1-8B2E-868BB73FBEA1}" type="sibTrans" cxnId="{66C262FA-361D-49B5-A48B-3B29F4BA9DDD}">
      <dgm:prSet/>
      <dgm:spPr/>
      <dgm:t>
        <a:bodyPr/>
        <a:lstStyle/>
        <a:p>
          <a:endParaRPr lang="en-GB"/>
        </a:p>
      </dgm:t>
    </dgm:pt>
    <dgm:pt modelId="{685FEBD5-BFFE-4C95-BFC5-F068E8173311}">
      <dgm:prSet phldrT="[Text]" custT="1"/>
      <dgm:spPr/>
      <dgm:t>
        <a:bodyPr/>
        <a:lstStyle/>
        <a:p>
          <a:pPr>
            <a:buFont typeface="+mj-lt"/>
            <a:buAutoNum type="arabicPeriod"/>
          </a:pPr>
          <a:r>
            <a:rPr lang="en-GB" sz="1600" b="1" i="0">
              <a:solidFill>
                <a:schemeClr val="tx1">
                  <a:lumMod val="85000"/>
                  <a:lumOff val="15000"/>
                </a:schemeClr>
              </a:solidFill>
              <a:effectLst/>
              <a:latin typeface="+mn-lt"/>
            </a:rPr>
            <a:t>Data quality and interoperability</a:t>
          </a:r>
          <a:endParaRPr lang="en-GB" sz="1600" b="1">
            <a:solidFill>
              <a:schemeClr val="tx1">
                <a:lumMod val="85000"/>
                <a:lumOff val="15000"/>
              </a:schemeClr>
            </a:solidFill>
            <a:latin typeface="+mn-lt"/>
          </a:endParaRPr>
        </a:p>
      </dgm:t>
    </dgm:pt>
    <dgm:pt modelId="{70955487-4EBD-4F5D-A2C0-89FDF4A30B33}" type="parTrans" cxnId="{BCD28D3A-188F-419A-8BA3-4CE285B97403}">
      <dgm:prSet/>
      <dgm:spPr/>
      <dgm:t>
        <a:bodyPr/>
        <a:lstStyle/>
        <a:p>
          <a:endParaRPr lang="en-GB"/>
        </a:p>
      </dgm:t>
    </dgm:pt>
    <dgm:pt modelId="{09A98415-8124-40C7-8D26-F09E3ED345E9}" type="sibTrans" cxnId="{BCD28D3A-188F-419A-8BA3-4CE285B97403}">
      <dgm:prSet/>
      <dgm:spPr/>
      <dgm:t>
        <a:bodyPr/>
        <a:lstStyle/>
        <a:p>
          <a:endParaRPr lang="en-GB"/>
        </a:p>
      </dgm:t>
    </dgm:pt>
    <dgm:pt modelId="{EA18114C-66EE-49A4-A376-219AA6F4B84F}">
      <dgm:prSet phldrT="[Text]" custT="1"/>
      <dgm:spPr/>
      <dgm:t>
        <a:bodyPr/>
        <a:lstStyle/>
        <a:p>
          <a:pPr>
            <a:buFont typeface="+mj-lt"/>
            <a:buAutoNum type="arabicPeriod"/>
          </a:pPr>
          <a:r>
            <a:rPr lang="en-GB" sz="1600" b="0" i="0">
              <a:solidFill>
                <a:schemeClr val="tx1">
                  <a:lumMod val="85000"/>
                  <a:lumOff val="15000"/>
                </a:schemeClr>
              </a:solidFill>
              <a:effectLst/>
              <a:latin typeface="+mn-lt"/>
            </a:rPr>
            <a:t>Strong </a:t>
          </a:r>
          <a:r>
            <a:rPr lang="en-GB" sz="1600" b="1" i="0">
              <a:solidFill>
                <a:schemeClr val="tx1">
                  <a:lumMod val="85000"/>
                  <a:lumOff val="15000"/>
                </a:schemeClr>
              </a:solidFill>
              <a:effectLst/>
              <a:latin typeface="+mn-lt"/>
            </a:rPr>
            <a:t>infrastructure</a:t>
          </a:r>
          <a:r>
            <a:rPr lang="en-GB" sz="1600" b="0" i="0">
              <a:solidFill>
                <a:schemeClr val="tx1">
                  <a:lumMod val="85000"/>
                  <a:lumOff val="15000"/>
                </a:schemeClr>
              </a:solidFill>
              <a:effectLst/>
              <a:latin typeface="+mn-lt"/>
            </a:rPr>
            <a:t> and interoperability</a:t>
          </a:r>
          <a:endParaRPr lang="en-GB" sz="1600">
            <a:solidFill>
              <a:schemeClr val="tx1">
                <a:lumMod val="85000"/>
                <a:lumOff val="15000"/>
              </a:schemeClr>
            </a:solidFill>
            <a:latin typeface="+mn-lt"/>
          </a:endParaRPr>
        </a:p>
      </dgm:t>
    </dgm:pt>
    <dgm:pt modelId="{90E97D0D-2837-41A6-B6E4-AA06049ED231}" type="parTrans" cxnId="{A5FAD5B6-C82D-4B78-9D89-9DF319E5055B}">
      <dgm:prSet/>
      <dgm:spPr/>
      <dgm:t>
        <a:bodyPr/>
        <a:lstStyle/>
        <a:p>
          <a:endParaRPr lang="en-GB"/>
        </a:p>
      </dgm:t>
    </dgm:pt>
    <dgm:pt modelId="{B9AC00FD-37DF-49CF-9ADF-3D2EF8D1A67B}" type="sibTrans" cxnId="{A5FAD5B6-C82D-4B78-9D89-9DF319E5055B}">
      <dgm:prSet/>
      <dgm:spPr/>
      <dgm:t>
        <a:bodyPr/>
        <a:lstStyle/>
        <a:p>
          <a:endParaRPr lang="en-GB"/>
        </a:p>
      </dgm:t>
    </dgm:pt>
    <dgm:pt modelId="{00477A08-C01B-41A0-BFF4-C006F92C9D46}">
      <dgm:prSet custT="1"/>
      <dgm:spPr/>
      <dgm:t>
        <a:bodyPr/>
        <a:lstStyle/>
        <a:p>
          <a:pPr>
            <a:buFont typeface="+mj-lt"/>
            <a:buAutoNum type="arabicPeriod"/>
          </a:pPr>
          <a:r>
            <a:rPr lang="en-GB" sz="1600" b="0" i="0">
              <a:solidFill>
                <a:schemeClr val="tx1">
                  <a:lumMod val="85000"/>
                  <a:lumOff val="15000"/>
                </a:schemeClr>
              </a:solidFill>
              <a:effectLst/>
              <a:latin typeface="+mn-lt"/>
            </a:rPr>
            <a:t>stimulate</a:t>
          </a:r>
          <a:r>
            <a:rPr lang="en-GB" sz="1600" b="1" i="0">
              <a:solidFill>
                <a:schemeClr val="tx1">
                  <a:lumMod val="85000"/>
                  <a:lumOff val="15000"/>
                </a:schemeClr>
              </a:solidFill>
              <a:effectLst/>
              <a:latin typeface="+mn-lt"/>
            </a:rPr>
            <a:t> innovation in health and care </a:t>
          </a:r>
          <a:r>
            <a:rPr lang="en-GB" sz="1600" b="0" i="0">
              <a:solidFill>
                <a:schemeClr val="tx1">
                  <a:lumMod val="85000"/>
                  <a:lumOff val="15000"/>
                </a:schemeClr>
              </a:solidFill>
              <a:effectLst/>
              <a:latin typeface="+mn-lt"/>
            </a:rPr>
            <a:t>for better treatment and outcomes,</a:t>
          </a:r>
        </a:p>
      </dgm:t>
    </dgm:pt>
    <dgm:pt modelId="{325B6357-B88C-43D0-9FA7-F4804AC93470}" type="parTrans" cxnId="{9BAAD998-6742-4D5A-B447-FCF1AA210E7B}">
      <dgm:prSet/>
      <dgm:spPr/>
      <dgm:t>
        <a:bodyPr/>
        <a:lstStyle/>
        <a:p>
          <a:endParaRPr lang="en-GB"/>
        </a:p>
      </dgm:t>
    </dgm:pt>
    <dgm:pt modelId="{EAC23639-65E0-474B-A893-897EB06209FB}" type="sibTrans" cxnId="{9BAAD998-6742-4D5A-B447-FCF1AA210E7B}">
      <dgm:prSet/>
      <dgm:spPr/>
      <dgm:t>
        <a:bodyPr/>
        <a:lstStyle/>
        <a:p>
          <a:endParaRPr lang="en-GB"/>
        </a:p>
      </dgm:t>
    </dgm:pt>
    <dgm:pt modelId="{0BF94C24-CD4A-4CAC-B23C-2DDF45851F0E}">
      <dgm:prSet custT="1"/>
      <dgm:spPr/>
      <dgm:t>
        <a:bodyPr/>
        <a:lstStyle/>
        <a:p>
          <a:pPr>
            <a:buFont typeface="+mj-lt"/>
            <a:buAutoNum type="arabicPeriod"/>
          </a:pPr>
          <a:r>
            <a:rPr lang="en-GB" sz="1600" b="1" i="0">
              <a:solidFill>
                <a:schemeClr val="tx1">
                  <a:lumMod val="85000"/>
                  <a:lumOff val="15000"/>
                </a:schemeClr>
              </a:solidFill>
              <a:effectLst/>
              <a:latin typeface="+mn-lt"/>
            </a:rPr>
            <a:t>innovative solutions </a:t>
          </a:r>
          <a:r>
            <a:rPr lang="en-GB" sz="1600" b="0" i="0">
              <a:solidFill>
                <a:schemeClr val="tx1">
                  <a:lumMod val="85000"/>
                  <a:lumOff val="15000"/>
                </a:schemeClr>
              </a:solidFill>
              <a:effectLst/>
              <a:latin typeface="+mn-lt"/>
            </a:rPr>
            <a:t>and foster use of digital technologies, including Artificial Intelligence  </a:t>
          </a:r>
        </a:p>
      </dgm:t>
    </dgm:pt>
    <dgm:pt modelId="{BF8DB8CB-4163-45BF-BD89-A798A244D5C6}" type="parTrans" cxnId="{92FB12FA-F9B5-4AC4-A6DB-8B1566F798EB}">
      <dgm:prSet/>
      <dgm:spPr/>
      <dgm:t>
        <a:bodyPr/>
        <a:lstStyle/>
        <a:p>
          <a:endParaRPr lang="en-GB"/>
        </a:p>
      </dgm:t>
    </dgm:pt>
    <dgm:pt modelId="{B58DF149-10AC-44BB-B517-C28A5E5F6772}" type="sibTrans" cxnId="{92FB12FA-F9B5-4AC4-A6DB-8B1566F798EB}">
      <dgm:prSet/>
      <dgm:spPr/>
      <dgm:t>
        <a:bodyPr/>
        <a:lstStyle/>
        <a:p>
          <a:endParaRPr lang="en-GB"/>
        </a:p>
      </dgm:t>
    </dgm:pt>
    <dgm:pt modelId="{5C12D612-70A2-4610-ADED-8FDDCE83C5E3}">
      <dgm:prSet phldrT="[Text]" custT="1"/>
      <dgm:spPr/>
      <dgm:t>
        <a:bodyPr/>
        <a:lstStyle/>
        <a:p>
          <a:pPr>
            <a:buFont typeface="+mj-lt"/>
            <a:buNone/>
          </a:pPr>
          <a:r>
            <a:rPr lang="en-GB" sz="1600" b="0" i="0">
              <a:solidFill>
                <a:schemeClr val="tx1">
                  <a:lumMod val="85000"/>
                  <a:lumOff val="15000"/>
                </a:schemeClr>
              </a:solidFill>
              <a:effectLst/>
              <a:latin typeface="+mn-lt"/>
            </a:rPr>
            <a:t>Facilitating </a:t>
          </a:r>
          <a:r>
            <a:rPr lang="en-GB" sz="1600" b="1" i="0">
              <a:solidFill>
                <a:schemeClr val="tx1">
                  <a:lumMod val="85000"/>
                  <a:lumOff val="15000"/>
                </a:schemeClr>
              </a:solidFill>
              <a:effectLst/>
              <a:latin typeface="+mn-lt"/>
            </a:rPr>
            <a:t>better access to and exchange </a:t>
          </a:r>
          <a:r>
            <a:rPr lang="en-GB" sz="1600" b="0" i="0">
              <a:solidFill>
                <a:schemeClr val="tx1">
                  <a:lumMod val="85000"/>
                  <a:lumOff val="15000"/>
                </a:schemeClr>
              </a:solidFill>
              <a:effectLst/>
              <a:latin typeface="+mn-lt"/>
            </a:rPr>
            <a:t>of health data is crucial to ensure:</a:t>
          </a:r>
          <a:endParaRPr lang="en-GB" sz="1600">
            <a:solidFill>
              <a:schemeClr val="tx1">
                <a:lumMod val="85000"/>
                <a:lumOff val="15000"/>
              </a:schemeClr>
            </a:solidFill>
            <a:latin typeface="+mn-lt"/>
          </a:endParaRPr>
        </a:p>
      </dgm:t>
    </dgm:pt>
    <dgm:pt modelId="{623F90AF-2894-4B0C-A50A-60689A13269B}" type="parTrans" cxnId="{403E1AB2-F2B4-4AF7-AC4E-E45CC8C920EA}">
      <dgm:prSet/>
      <dgm:spPr/>
      <dgm:t>
        <a:bodyPr/>
        <a:lstStyle/>
        <a:p>
          <a:endParaRPr lang="en-GB"/>
        </a:p>
      </dgm:t>
    </dgm:pt>
    <dgm:pt modelId="{3591D83F-5FDC-4327-937F-CC0DC7B7EFBD}" type="sibTrans" cxnId="{403E1AB2-F2B4-4AF7-AC4E-E45CC8C920EA}">
      <dgm:prSet/>
      <dgm:spPr/>
      <dgm:t>
        <a:bodyPr/>
        <a:lstStyle/>
        <a:p>
          <a:endParaRPr lang="en-GB"/>
        </a:p>
      </dgm:t>
    </dgm:pt>
    <dgm:pt modelId="{6DAF665A-AA2D-4CC3-95FE-0F41429433D6}">
      <dgm:prSet phldrT="[Text]" custT="1"/>
      <dgm:spPr/>
      <dgm:t>
        <a:bodyPr/>
        <a:lstStyle/>
        <a:p>
          <a:pPr>
            <a:buFont typeface="+mj-lt"/>
            <a:buAutoNum type="arabicPeriod"/>
          </a:pPr>
          <a:r>
            <a:rPr lang="en-GB" sz="1600" b="0" i="0">
              <a:solidFill>
                <a:schemeClr val="tx1">
                  <a:lumMod val="85000"/>
                  <a:lumOff val="15000"/>
                </a:schemeClr>
              </a:solidFill>
              <a:effectLst/>
              <a:latin typeface="+mn-lt"/>
            </a:rPr>
            <a:t>A strong system of </a:t>
          </a:r>
          <a:r>
            <a:rPr lang="en-GB" sz="1600" b="1" i="0">
              <a:solidFill>
                <a:schemeClr val="tx1">
                  <a:lumMod val="85000"/>
                  <a:lumOff val="15000"/>
                </a:schemeClr>
              </a:solidFill>
              <a:effectLst/>
              <a:latin typeface="+mn-lt"/>
            </a:rPr>
            <a:t>data governance</a:t>
          </a:r>
          <a:r>
            <a:rPr lang="en-GB" sz="1600" b="0" i="0">
              <a:solidFill>
                <a:schemeClr val="tx1">
                  <a:lumMod val="85000"/>
                  <a:lumOff val="15000"/>
                </a:schemeClr>
              </a:solidFill>
              <a:effectLst/>
              <a:latin typeface="+mn-lt"/>
            </a:rPr>
            <a:t> and rules for data exchange</a:t>
          </a:r>
          <a:endParaRPr lang="en-GB" sz="1600">
            <a:solidFill>
              <a:schemeClr val="tx1">
                <a:lumMod val="85000"/>
                <a:lumOff val="15000"/>
              </a:schemeClr>
            </a:solidFill>
            <a:latin typeface="+mn-lt"/>
          </a:endParaRPr>
        </a:p>
      </dgm:t>
    </dgm:pt>
    <dgm:pt modelId="{0ED47D01-A914-4E7B-999A-984BBE885EB9}" type="parTrans" cxnId="{05093EA6-145A-4E7B-9DB6-249FE074D79F}">
      <dgm:prSet/>
      <dgm:spPr/>
      <dgm:t>
        <a:bodyPr/>
        <a:lstStyle/>
        <a:p>
          <a:endParaRPr lang="en-GB"/>
        </a:p>
      </dgm:t>
    </dgm:pt>
    <dgm:pt modelId="{F09FF473-6A9E-436E-B5F9-BDA85BA409A1}" type="sibTrans" cxnId="{05093EA6-145A-4E7B-9DB6-249FE074D79F}">
      <dgm:prSet/>
      <dgm:spPr/>
      <dgm:t>
        <a:bodyPr/>
        <a:lstStyle/>
        <a:p>
          <a:endParaRPr lang="en-GB"/>
        </a:p>
      </dgm:t>
    </dgm:pt>
    <dgm:pt modelId="{0FA2CFB0-A73B-4E77-ACB5-D9846A4F07F0}">
      <dgm:prSet phldrT="[Text]" custT="1"/>
      <dgm:spPr/>
      <dgm:t>
        <a:bodyPr/>
        <a:lstStyle/>
        <a:p>
          <a:pPr>
            <a:buFont typeface="+mj-lt"/>
            <a:buAutoNum type="arabicPeriod"/>
          </a:pPr>
          <a:r>
            <a:rPr lang="en-GB" sz="1400" b="0" i="0" kern="1200">
              <a:solidFill>
                <a:schemeClr val="tx1">
                  <a:lumMod val="85000"/>
                  <a:lumOff val="15000"/>
                </a:schemeClr>
              </a:solidFill>
              <a:effectLst/>
              <a:latin typeface="+mn-lt"/>
            </a:rPr>
            <a:t> </a:t>
          </a:r>
          <a:r>
            <a:rPr lang="en-GB" sz="1400" b="1" i="0" kern="1200">
              <a:solidFill>
                <a:schemeClr val="tx1">
                  <a:lumMod val="85000"/>
                  <a:lumOff val="15000"/>
                </a:schemeClr>
              </a:solidFill>
              <a:effectLst/>
              <a:latin typeface="+mn-lt"/>
            </a:rPr>
            <a:t>Promotion of better exchange and access to different types </a:t>
          </a:r>
          <a:r>
            <a:rPr lang="en-GB" sz="1400" b="0" i="0" kern="1200">
              <a:solidFill>
                <a:schemeClr val="tx1">
                  <a:lumMod val="85000"/>
                  <a:lumOff val="15000"/>
                </a:schemeClr>
              </a:solidFill>
              <a:effectLst/>
              <a:latin typeface="+mn-lt"/>
            </a:rPr>
            <a:t>of health data to support:</a:t>
          </a:r>
          <a:endParaRPr lang="en-GB" sz="1800" kern="1200">
            <a:solidFill>
              <a:schemeClr val="tx1">
                <a:lumMod val="85000"/>
                <a:lumOff val="15000"/>
              </a:schemeClr>
            </a:solidFill>
          </a:endParaRPr>
        </a:p>
      </dgm:t>
    </dgm:pt>
    <dgm:pt modelId="{D9FC7D9D-20EC-4401-AE5C-C73AE08801C0}" type="parTrans" cxnId="{F5652BE7-B35E-4201-92A4-9194726A44B6}">
      <dgm:prSet/>
      <dgm:spPr/>
      <dgm:t>
        <a:bodyPr/>
        <a:lstStyle/>
        <a:p>
          <a:endParaRPr lang="en-BE"/>
        </a:p>
      </dgm:t>
    </dgm:pt>
    <dgm:pt modelId="{C424AF7D-3E93-4631-BB7B-1CAE4F52FD1E}" type="sibTrans" cxnId="{F5652BE7-B35E-4201-92A4-9194726A44B6}">
      <dgm:prSet/>
      <dgm:spPr/>
      <dgm:t>
        <a:bodyPr/>
        <a:lstStyle/>
        <a:p>
          <a:endParaRPr lang="en-BE"/>
        </a:p>
      </dgm:t>
    </dgm:pt>
    <dgm:pt modelId="{A2ECDEC8-FC62-4048-82C2-6B009EE50ED6}">
      <dgm:prSet custT="1"/>
      <dgm:spPr/>
      <dgm:t>
        <a:bodyPr/>
        <a:lstStyle/>
        <a:p>
          <a:pPr>
            <a:lnSpc>
              <a:spcPct val="100000"/>
            </a:lnSpc>
            <a:spcAft>
              <a:spcPts val="0"/>
            </a:spcAft>
            <a:buFont typeface="+mj-lt"/>
            <a:buAutoNum type="arabicPeriod"/>
          </a:pPr>
          <a:r>
            <a:rPr lang="en-GB" sz="1400" b="0" i="0" kern="1200">
              <a:solidFill>
                <a:schemeClr val="tx1">
                  <a:lumMod val="85000"/>
                  <a:lumOff val="15000"/>
                </a:schemeClr>
              </a:solidFill>
              <a:effectLst/>
              <a:latin typeface="+mn-lt"/>
            </a:rPr>
            <a:t>Balance</a:t>
          </a:r>
          <a:r>
            <a:rPr lang="en-GB" sz="1400" b="1" i="0" kern="1200">
              <a:solidFill>
                <a:schemeClr val="tx1">
                  <a:lumMod val="85000"/>
                  <a:lumOff val="15000"/>
                </a:schemeClr>
              </a:solidFill>
              <a:effectLst/>
              <a:latin typeface="+mn-lt"/>
            </a:rPr>
            <a:t> benefits </a:t>
          </a:r>
          <a:r>
            <a:rPr lang="en-GB" sz="1400" b="0" i="0" kern="1200">
              <a:solidFill>
                <a:schemeClr val="tx1">
                  <a:lumMod val="85000"/>
                  <a:lumOff val="15000"/>
                </a:schemeClr>
              </a:solidFill>
              <a:effectLst/>
              <a:latin typeface="+mn-lt"/>
            </a:rPr>
            <a:t>from data sharing </a:t>
          </a:r>
          <a:r>
            <a:rPr lang="en-GB" sz="1400" b="1" i="0" kern="1200">
              <a:solidFill>
                <a:schemeClr val="tx1">
                  <a:lumMod val="85000"/>
                  <a:lumOff val="15000"/>
                </a:schemeClr>
              </a:solidFill>
              <a:effectLst/>
              <a:latin typeface="+mn-lt"/>
            </a:rPr>
            <a:t>and protecting users </a:t>
          </a:r>
          <a:r>
            <a:rPr lang="en-GB" sz="1400" b="0" i="0" kern="1200">
              <a:solidFill>
                <a:schemeClr val="tx1">
                  <a:lumMod val="85000"/>
                  <a:lumOff val="15000"/>
                </a:schemeClr>
              </a:solidFill>
              <a:effectLst/>
              <a:latin typeface="+mn-lt"/>
            </a:rPr>
            <a:t>sensitive personal data. </a:t>
          </a:r>
        </a:p>
      </dgm:t>
    </dgm:pt>
    <dgm:pt modelId="{E90CD1D4-4D27-4E18-AF7D-FDA990700673}" type="parTrans" cxnId="{AE523974-4F66-46FD-A37E-578841FFF2A7}">
      <dgm:prSet/>
      <dgm:spPr/>
      <dgm:t>
        <a:bodyPr/>
        <a:lstStyle/>
        <a:p>
          <a:endParaRPr lang="en-BE"/>
        </a:p>
      </dgm:t>
    </dgm:pt>
    <dgm:pt modelId="{6DBB2E53-5573-401E-975E-18612A59AE09}" type="sibTrans" cxnId="{AE523974-4F66-46FD-A37E-578841FFF2A7}">
      <dgm:prSet/>
      <dgm:spPr/>
      <dgm:t>
        <a:bodyPr/>
        <a:lstStyle/>
        <a:p>
          <a:endParaRPr lang="en-BE"/>
        </a:p>
      </dgm:t>
    </dgm:pt>
    <dgm:pt modelId="{9260B03B-C02E-45A6-B3D3-9D88D2F231BC}">
      <dgm:prSet custT="1"/>
      <dgm:spPr/>
      <dgm:t>
        <a:bodyPr/>
        <a:lstStyle/>
        <a:p>
          <a:pPr>
            <a:lnSpc>
              <a:spcPct val="100000"/>
            </a:lnSpc>
            <a:spcAft>
              <a:spcPts val="0"/>
            </a:spcAft>
            <a:buNone/>
          </a:pPr>
          <a:r>
            <a:rPr lang="en-GB" sz="1600" b="1" i="0">
              <a:solidFill>
                <a:schemeClr val="tx1">
                  <a:lumMod val="85000"/>
                  <a:lumOff val="15000"/>
                </a:schemeClr>
              </a:solidFill>
              <a:effectLst/>
              <a:latin typeface="Segoe UI" panose="020B0502040204020203" pitchFamily="34" charset="0"/>
            </a:rPr>
            <a:t>PILLARS</a:t>
          </a:r>
          <a:endParaRPr lang="en-GB" sz="1200" b="0" i="0">
            <a:solidFill>
              <a:schemeClr val="tx1">
                <a:lumMod val="85000"/>
                <a:lumOff val="15000"/>
              </a:schemeClr>
            </a:solidFill>
            <a:effectLst/>
            <a:latin typeface="+mn-lt"/>
          </a:endParaRPr>
        </a:p>
      </dgm:t>
    </dgm:pt>
    <dgm:pt modelId="{E8DF69DF-5134-4121-9B94-1052A3D40175}" type="parTrans" cxnId="{B70A4001-3533-4DCC-9ECE-92158CCB3AEB}">
      <dgm:prSet/>
      <dgm:spPr/>
      <dgm:t>
        <a:bodyPr/>
        <a:lstStyle/>
        <a:p>
          <a:endParaRPr lang="en-BE"/>
        </a:p>
      </dgm:t>
    </dgm:pt>
    <dgm:pt modelId="{6C476AA6-22B5-427E-8E43-39F0CB1088CB}" type="sibTrans" cxnId="{B70A4001-3533-4DCC-9ECE-92158CCB3AEB}">
      <dgm:prSet/>
      <dgm:spPr/>
      <dgm:t>
        <a:bodyPr/>
        <a:lstStyle/>
        <a:p>
          <a:endParaRPr lang="en-BE"/>
        </a:p>
      </dgm:t>
    </dgm:pt>
    <dgm:pt modelId="{53009BCA-06FE-4472-8431-FB3B606C519C}">
      <dgm:prSet custT="1"/>
      <dgm:spPr/>
      <dgm:t>
        <a:bodyPr/>
        <a:lstStyle/>
        <a:p>
          <a:pPr>
            <a:lnSpc>
              <a:spcPct val="100000"/>
            </a:lnSpc>
            <a:spcAft>
              <a:spcPts val="0"/>
            </a:spcAft>
            <a:buFont typeface="+mj-lt"/>
            <a:buAutoNum type="arabicPeriod"/>
          </a:pPr>
          <a:r>
            <a:rPr lang="en-GB" sz="1400" b="0" i="0" kern="1200">
              <a:solidFill>
                <a:schemeClr val="tx1">
                  <a:lumMod val="85000"/>
                  <a:lumOff val="15000"/>
                </a:schemeClr>
              </a:solidFill>
              <a:effectLst/>
              <a:latin typeface="Calibri" panose="020F0502020204030204"/>
              <a:ea typeface="+mn-ea"/>
              <a:cs typeface="+mn-cs"/>
            </a:rPr>
            <a:t>Tackling challenges </a:t>
          </a:r>
          <a:r>
            <a:rPr lang="en-GB" sz="1400" b="1" i="0" kern="1200">
              <a:solidFill>
                <a:schemeClr val="tx1">
                  <a:lumMod val="85000"/>
                  <a:lumOff val="15000"/>
                </a:schemeClr>
              </a:solidFill>
              <a:effectLst/>
              <a:latin typeface="Calibri" panose="020F0502020204030204"/>
              <a:ea typeface="+mn-ea"/>
              <a:cs typeface="+mn-cs"/>
            </a:rPr>
            <a:t>from the collection, access, use and re-use of health data </a:t>
          </a:r>
          <a:r>
            <a:rPr lang="en-GB" sz="1400" b="0" i="0" kern="1200">
              <a:solidFill>
                <a:schemeClr val="tx1">
                  <a:lumMod val="85000"/>
                  <a:lumOff val="15000"/>
                </a:schemeClr>
              </a:solidFill>
              <a:effectLst/>
              <a:latin typeface="Calibri" panose="020F0502020204030204"/>
              <a:ea typeface="+mn-ea"/>
              <a:cs typeface="+mn-cs"/>
            </a:rPr>
            <a:t>in healthcare</a:t>
          </a:r>
        </a:p>
      </dgm:t>
    </dgm:pt>
    <dgm:pt modelId="{EA831206-D97E-47F2-8B1A-7D818CE75C85}" type="parTrans" cxnId="{2B61B8A3-CBB6-4402-98A8-C5519E7305A4}">
      <dgm:prSet/>
      <dgm:spPr/>
      <dgm:t>
        <a:bodyPr/>
        <a:lstStyle/>
        <a:p>
          <a:endParaRPr lang="en-BE"/>
        </a:p>
      </dgm:t>
    </dgm:pt>
    <dgm:pt modelId="{B65E0239-AB7F-49A9-8A6B-300D1C33FCA9}" type="sibTrans" cxnId="{2B61B8A3-CBB6-4402-98A8-C5519E7305A4}">
      <dgm:prSet/>
      <dgm:spPr/>
      <dgm:t>
        <a:bodyPr/>
        <a:lstStyle/>
        <a:p>
          <a:endParaRPr lang="en-BE"/>
        </a:p>
      </dgm:t>
    </dgm:pt>
    <dgm:pt modelId="{2DDE749D-4358-4369-BE2D-FB16A2967A62}">
      <dgm:prSet custT="1"/>
      <dgm:spPr/>
      <dgm:t>
        <a:bodyPr/>
        <a:lstStyle/>
        <a:p>
          <a:pPr>
            <a:lnSpc>
              <a:spcPct val="100000"/>
            </a:lnSpc>
            <a:spcAft>
              <a:spcPts val="0"/>
            </a:spcAft>
            <a:buFont typeface="+mj-lt"/>
            <a:buAutoNum type="arabicPeriod"/>
          </a:pPr>
          <a:endParaRPr lang="en-GB" sz="1400" b="1" i="0" kern="1200">
            <a:solidFill>
              <a:schemeClr val="tx1">
                <a:lumMod val="85000"/>
                <a:lumOff val="15000"/>
              </a:schemeClr>
            </a:solidFill>
            <a:effectLst/>
            <a:latin typeface="Calibri" panose="020F0502020204030204"/>
            <a:ea typeface="+mn-ea"/>
            <a:cs typeface="+mn-cs"/>
          </a:endParaRPr>
        </a:p>
      </dgm:t>
    </dgm:pt>
    <dgm:pt modelId="{299AC193-4453-440F-9F7E-0363478B209E}" type="parTrans" cxnId="{C9EE0B9C-38F7-40FE-8AC7-8F03375E6063}">
      <dgm:prSet/>
      <dgm:spPr/>
      <dgm:t>
        <a:bodyPr/>
        <a:lstStyle/>
        <a:p>
          <a:endParaRPr lang="en-GB"/>
        </a:p>
      </dgm:t>
    </dgm:pt>
    <dgm:pt modelId="{199B9B44-8E6A-471D-BDD5-52C8364AA71B}" type="sibTrans" cxnId="{C9EE0B9C-38F7-40FE-8AC7-8F03375E6063}">
      <dgm:prSet/>
      <dgm:spPr/>
      <dgm:t>
        <a:bodyPr/>
        <a:lstStyle/>
        <a:p>
          <a:endParaRPr lang="en-GB"/>
        </a:p>
      </dgm:t>
    </dgm:pt>
    <dgm:pt modelId="{4FCC1AD6-B24A-4D11-B4AF-5C33F45EB77F}">
      <dgm:prSet custT="1"/>
      <dgm:spPr/>
      <dgm:t>
        <a:bodyPr/>
        <a:lstStyle/>
        <a:p>
          <a:pPr>
            <a:lnSpc>
              <a:spcPct val="100000"/>
            </a:lnSpc>
            <a:spcAft>
              <a:spcPts val="0"/>
            </a:spcAft>
            <a:buFont typeface="Arial" panose="020B0604020202020204" pitchFamily="34" charset="0"/>
            <a:buChar char="•"/>
          </a:pPr>
          <a:endParaRPr lang="en-GB" sz="1400" b="0" i="0" kern="1200">
            <a:solidFill>
              <a:schemeClr val="tx1">
                <a:lumMod val="85000"/>
                <a:lumOff val="15000"/>
              </a:schemeClr>
            </a:solidFill>
            <a:effectLst/>
            <a:latin typeface="+mn-lt"/>
          </a:endParaRPr>
        </a:p>
      </dgm:t>
    </dgm:pt>
    <dgm:pt modelId="{57AB90F5-8136-4E3E-A75A-14ABC687F175}" type="parTrans" cxnId="{6BDE9EF9-093E-4BAA-AC48-C90279451A52}">
      <dgm:prSet/>
      <dgm:spPr/>
      <dgm:t>
        <a:bodyPr/>
        <a:lstStyle/>
        <a:p>
          <a:endParaRPr lang="en-GB"/>
        </a:p>
      </dgm:t>
    </dgm:pt>
    <dgm:pt modelId="{0A8CE6F4-6A01-4F58-A264-E68A7998716E}" type="sibTrans" cxnId="{6BDE9EF9-093E-4BAA-AC48-C90279451A52}">
      <dgm:prSet/>
      <dgm:spPr/>
      <dgm:t>
        <a:bodyPr/>
        <a:lstStyle/>
        <a:p>
          <a:endParaRPr lang="en-GB"/>
        </a:p>
      </dgm:t>
    </dgm:pt>
    <dgm:pt modelId="{83309005-1465-4C99-A68B-AF5D5130E780}">
      <dgm:prSet phldrT="[Text]" custT="1"/>
      <dgm:spPr/>
      <dgm:t>
        <a:bodyPr/>
        <a:lstStyle/>
        <a:p>
          <a:pPr>
            <a:buFont typeface="+mj-lt"/>
            <a:buAutoNum type="arabicPeriod"/>
          </a:pPr>
          <a:endParaRPr lang="en-GB" sz="1600">
            <a:solidFill>
              <a:schemeClr val="tx1">
                <a:lumMod val="85000"/>
                <a:lumOff val="15000"/>
              </a:schemeClr>
            </a:solidFill>
            <a:latin typeface="+mn-lt"/>
          </a:endParaRPr>
        </a:p>
      </dgm:t>
    </dgm:pt>
    <dgm:pt modelId="{D4B8E9FF-D973-45E7-ADD5-9C576AF9BD62}" type="parTrans" cxnId="{514AA9F8-824D-47F6-B976-F6807C42EA72}">
      <dgm:prSet/>
      <dgm:spPr/>
      <dgm:t>
        <a:bodyPr/>
        <a:lstStyle/>
        <a:p>
          <a:endParaRPr lang="en-GB"/>
        </a:p>
      </dgm:t>
    </dgm:pt>
    <dgm:pt modelId="{EFDBDE91-FBAB-40FE-AAC9-8D010A97EF5C}" type="sibTrans" cxnId="{514AA9F8-824D-47F6-B976-F6807C42EA72}">
      <dgm:prSet/>
      <dgm:spPr/>
      <dgm:t>
        <a:bodyPr/>
        <a:lstStyle/>
        <a:p>
          <a:endParaRPr lang="en-GB"/>
        </a:p>
      </dgm:t>
    </dgm:pt>
    <dgm:pt modelId="{5317478B-A2A5-42D1-B2CD-AB62FDEFB9C7}">
      <dgm:prSet phldrT="[Text]" custT="1"/>
      <dgm:spPr/>
      <dgm:t>
        <a:bodyPr/>
        <a:lstStyle/>
        <a:p>
          <a:pPr>
            <a:buFont typeface="+mj-lt"/>
            <a:buAutoNum type="arabicPeriod"/>
          </a:pPr>
          <a:endParaRPr lang="en-GB" sz="1600" b="1">
            <a:solidFill>
              <a:schemeClr val="tx1">
                <a:lumMod val="85000"/>
                <a:lumOff val="15000"/>
              </a:schemeClr>
            </a:solidFill>
            <a:latin typeface="+mn-lt"/>
          </a:endParaRPr>
        </a:p>
      </dgm:t>
    </dgm:pt>
    <dgm:pt modelId="{43B8ED45-C971-4A71-B43B-437AAF0AAF32}" type="parTrans" cxnId="{C06E0419-F1F5-4728-8CDB-0F4C042CA0C4}">
      <dgm:prSet/>
      <dgm:spPr/>
      <dgm:t>
        <a:bodyPr/>
        <a:lstStyle/>
        <a:p>
          <a:endParaRPr lang="en-GB"/>
        </a:p>
      </dgm:t>
    </dgm:pt>
    <dgm:pt modelId="{8094F216-EBC1-4064-A1CE-1ECCBF17326B}" type="sibTrans" cxnId="{C06E0419-F1F5-4728-8CDB-0F4C042CA0C4}">
      <dgm:prSet/>
      <dgm:spPr/>
      <dgm:t>
        <a:bodyPr/>
        <a:lstStyle/>
        <a:p>
          <a:endParaRPr lang="en-GB"/>
        </a:p>
      </dgm:t>
    </dgm:pt>
    <dgm:pt modelId="{77B2248B-4A62-4EB6-93F5-6929F905881A}">
      <dgm:prSet phldrT="[Text]" custT="1"/>
      <dgm:spPr/>
      <dgm:t>
        <a:bodyPr/>
        <a:lstStyle/>
        <a:p>
          <a:pPr>
            <a:buFont typeface="+mj-lt"/>
            <a:buAutoNum type="arabicPeriod"/>
          </a:pPr>
          <a:r>
            <a:rPr lang="en-GB" sz="1600" b="0" i="0">
              <a:solidFill>
                <a:schemeClr val="tx1">
                  <a:lumMod val="85000"/>
                  <a:lumOff val="15000"/>
                </a:schemeClr>
              </a:solidFill>
              <a:effectLst/>
              <a:latin typeface="+mn-lt"/>
            </a:rPr>
            <a:t>increased </a:t>
          </a:r>
          <a:r>
            <a:rPr lang="en-GB" sz="1600" b="1" i="0">
              <a:solidFill>
                <a:schemeClr val="tx1">
                  <a:lumMod val="85000"/>
                  <a:lumOff val="15000"/>
                </a:schemeClr>
              </a:solidFill>
              <a:effectLst/>
              <a:latin typeface="+mn-lt"/>
            </a:rPr>
            <a:t>accessibility, availability and affordability </a:t>
          </a:r>
          <a:r>
            <a:rPr lang="en-GB" sz="1600" b="0" i="0">
              <a:solidFill>
                <a:schemeClr val="tx1">
                  <a:lumMod val="85000"/>
                  <a:lumOff val="15000"/>
                </a:schemeClr>
              </a:solidFill>
              <a:effectLst/>
              <a:latin typeface="+mn-lt"/>
            </a:rPr>
            <a:t>of healthcare,</a:t>
          </a:r>
          <a:endParaRPr lang="en-GB" sz="1600">
            <a:solidFill>
              <a:schemeClr val="tx1">
                <a:lumMod val="85000"/>
                <a:lumOff val="15000"/>
              </a:schemeClr>
            </a:solidFill>
            <a:latin typeface="+mn-lt"/>
          </a:endParaRPr>
        </a:p>
      </dgm:t>
    </dgm:pt>
    <dgm:pt modelId="{184702FA-5EC7-41D9-94CC-4E6BAC4D85C2}" type="parTrans" cxnId="{074B84DD-E3F5-4470-A3C6-456AFC421AB1}">
      <dgm:prSet/>
      <dgm:spPr/>
      <dgm:t>
        <a:bodyPr/>
        <a:lstStyle/>
        <a:p>
          <a:endParaRPr lang="en-GB"/>
        </a:p>
      </dgm:t>
    </dgm:pt>
    <dgm:pt modelId="{21C301A0-E883-4DB5-93B5-8B01797DB45C}" type="sibTrans" cxnId="{074B84DD-E3F5-4470-A3C6-456AFC421AB1}">
      <dgm:prSet/>
      <dgm:spPr/>
      <dgm:t>
        <a:bodyPr/>
        <a:lstStyle/>
        <a:p>
          <a:endParaRPr lang="en-GB"/>
        </a:p>
      </dgm:t>
    </dgm:pt>
    <dgm:pt modelId="{1D9F5465-077A-4E87-9E29-14260098C95B}">
      <dgm:prSet phldrT="[Text]" custT="1"/>
      <dgm:spPr/>
      <dgm:t>
        <a:bodyPr/>
        <a:lstStyle/>
        <a:p>
          <a:pPr>
            <a:buFont typeface="+mj-lt"/>
            <a:buNone/>
          </a:pPr>
          <a:endParaRPr lang="en-GB" sz="1600">
            <a:solidFill>
              <a:schemeClr val="tx1">
                <a:lumMod val="85000"/>
                <a:lumOff val="15000"/>
              </a:schemeClr>
            </a:solidFill>
            <a:latin typeface="+mn-lt"/>
          </a:endParaRPr>
        </a:p>
      </dgm:t>
    </dgm:pt>
    <dgm:pt modelId="{93867579-0399-42D2-8249-D85AC05BF63E}" type="parTrans" cxnId="{C5C20F90-A31A-484C-AB09-8FD34640574B}">
      <dgm:prSet/>
      <dgm:spPr/>
      <dgm:t>
        <a:bodyPr/>
        <a:lstStyle/>
        <a:p>
          <a:endParaRPr lang="en-GB"/>
        </a:p>
      </dgm:t>
    </dgm:pt>
    <dgm:pt modelId="{18DEDD63-45D7-466C-A0B3-28D20C6288F6}" type="sibTrans" cxnId="{C5C20F90-A31A-484C-AB09-8FD34640574B}">
      <dgm:prSet/>
      <dgm:spPr/>
      <dgm:t>
        <a:bodyPr/>
        <a:lstStyle/>
        <a:p>
          <a:endParaRPr lang="en-GB"/>
        </a:p>
      </dgm:t>
    </dgm:pt>
    <dgm:pt modelId="{C623A2AE-F2BF-4467-AD89-6F0B692C79B1}">
      <dgm:prSet phldrT="[Text]" custT="1"/>
      <dgm:spPr/>
      <dgm:t>
        <a:bodyPr/>
        <a:lstStyle/>
        <a:p>
          <a:pPr>
            <a:buFont typeface="+mj-lt"/>
            <a:buAutoNum type="arabicPeriod"/>
          </a:pPr>
          <a:endParaRPr lang="en-GB" sz="1600">
            <a:solidFill>
              <a:schemeClr val="tx1">
                <a:lumMod val="85000"/>
                <a:lumOff val="15000"/>
              </a:schemeClr>
            </a:solidFill>
            <a:latin typeface="+mn-lt"/>
          </a:endParaRPr>
        </a:p>
      </dgm:t>
    </dgm:pt>
    <dgm:pt modelId="{712D289A-4C59-4DE6-B063-9B78CA3397F0}" type="parTrans" cxnId="{D36ED9AE-9D28-4D1F-915A-15BE0E15F6D3}">
      <dgm:prSet/>
      <dgm:spPr/>
      <dgm:t>
        <a:bodyPr/>
        <a:lstStyle/>
        <a:p>
          <a:endParaRPr lang="en-GB"/>
        </a:p>
      </dgm:t>
    </dgm:pt>
    <dgm:pt modelId="{A0D5E6AD-4B61-4464-AD28-C3A66F7E42B8}" type="sibTrans" cxnId="{D36ED9AE-9D28-4D1F-915A-15BE0E15F6D3}">
      <dgm:prSet/>
      <dgm:spPr/>
      <dgm:t>
        <a:bodyPr/>
        <a:lstStyle/>
        <a:p>
          <a:endParaRPr lang="en-GB"/>
        </a:p>
      </dgm:t>
    </dgm:pt>
    <dgm:pt modelId="{6738816E-3743-42E8-AE44-9218AAEF8CB0}">
      <dgm:prSet custT="1"/>
      <dgm:spPr/>
      <dgm:t>
        <a:bodyPr/>
        <a:lstStyle/>
        <a:p>
          <a:pPr>
            <a:buFont typeface="+mj-lt"/>
            <a:buAutoNum type="arabicPeriod"/>
          </a:pPr>
          <a:endParaRPr lang="en-GB" sz="1600" b="0" i="0">
            <a:solidFill>
              <a:schemeClr val="tx1">
                <a:lumMod val="85000"/>
                <a:lumOff val="15000"/>
              </a:schemeClr>
            </a:solidFill>
            <a:effectLst/>
            <a:latin typeface="+mn-lt"/>
          </a:endParaRPr>
        </a:p>
      </dgm:t>
    </dgm:pt>
    <dgm:pt modelId="{8CDEA3C6-FE10-485B-A421-95CAC71E8A23}" type="parTrans" cxnId="{81417BB4-A64B-44CB-9F30-17E1FD05D2E6}">
      <dgm:prSet/>
      <dgm:spPr/>
      <dgm:t>
        <a:bodyPr/>
        <a:lstStyle/>
        <a:p>
          <a:endParaRPr lang="en-GB"/>
        </a:p>
      </dgm:t>
    </dgm:pt>
    <dgm:pt modelId="{7702F335-211A-4000-92E1-E4D3E9F8BB6C}" type="sibTrans" cxnId="{81417BB4-A64B-44CB-9F30-17E1FD05D2E6}">
      <dgm:prSet/>
      <dgm:spPr/>
      <dgm:t>
        <a:bodyPr/>
        <a:lstStyle/>
        <a:p>
          <a:endParaRPr lang="en-GB"/>
        </a:p>
      </dgm:t>
    </dgm:pt>
    <dgm:pt modelId="{DC2382C5-F0BD-47F5-A4D8-3EA41B1428E8}" type="pres">
      <dgm:prSet presAssocID="{2D26E1A6-14F3-41C4-BBB3-6A3AA39AC05E}" presName="Name0" presStyleCnt="0">
        <dgm:presLayoutVars>
          <dgm:dir/>
          <dgm:animLvl val="lvl"/>
          <dgm:resizeHandles val="exact"/>
        </dgm:presLayoutVars>
      </dgm:prSet>
      <dgm:spPr/>
    </dgm:pt>
    <dgm:pt modelId="{C0197AA6-C20D-4D38-9711-88888A8BA7A5}" type="pres">
      <dgm:prSet presAssocID="{1D4B0FC1-5EF0-4A31-A02A-BE3933A7C512}" presName="composite" presStyleCnt="0"/>
      <dgm:spPr/>
    </dgm:pt>
    <dgm:pt modelId="{8C6CA403-78D9-4CD8-B38C-E60C1D2E168B}" type="pres">
      <dgm:prSet presAssocID="{1D4B0FC1-5EF0-4A31-A02A-BE3933A7C512}" presName="parTx" presStyleLbl="alignNode1" presStyleIdx="0" presStyleCnt="3">
        <dgm:presLayoutVars>
          <dgm:chMax val="0"/>
          <dgm:chPref val="0"/>
          <dgm:bulletEnabled val="1"/>
        </dgm:presLayoutVars>
      </dgm:prSet>
      <dgm:spPr/>
    </dgm:pt>
    <dgm:pt modelId="{A3FEFE6F-CABA-4F08-9E47-57D3E9D11B5C}" type="pres">
      <dgm:prSet presAssocID="{1D4B0FC1-5EF0-4A31-A02A-BE3933A7C512}" presName="desTx" presStyleLbl="alignAccFollowNode1" presStyleIdx="0" presStyleCnt="3">
        <dgm:presLayoutVars>
          <dgm:bulletEnabled val="1"/>
        </dgm:presLayoutVars>
      </dgm:prSet>
      <dgm:spPr/>
    </dgm:pt>
    <dgm:pt modelId="{B65B8955-35C6-40E1-918D-ECBB0793E912}" type="pres">
      <dgm:prSet presAssocID="{7EC44CE9-5277-44EE-91DA-078E1DE09CF3}" presName="space" presStyleCnt="0"/>
      <dgm:spPr/>
    </dgm:pt>
    <dgm:pt modelId="{9701526D-F1C7-495A-B52E-8B9841A9E98A}" type="pres">
      <dgm:prSet presAssocID="{9260B03B-C02E-45A6-B3D3-9D88D2F231BC}" presName="composite" presStyleCnt="0"/>
      <dgm:spPr/>
    </dgm:pt>
    <dgm:pt modelId="{FFF9463E-F634-4D7A-B396-F5050570D900}" type="pres">
      <dgm:prSet presAssocID="{9260B03B-C02E-45A6-B3D3-9D88D2F231BC}" presName="parTx" presStyleLbl="alignNode1" presStyleIdx="1" presStyleCnt="3">
        <dgm:presLayoutVars>
          <dgm:chMax val="0"/>
          <dgm:chPref val="0"/>
          <dgm:bulletEnabled val="1"/>
        </dgm:presLayoutVars>
      </dgm:prSet>
      <dgm:spPr/>
    </dgm:pt>
    <dgm:pt modelId="{7F13C323-388A-4512-8266-15291680F380}" type="pres">
      <dgm:prSet presAssocID="{9260B03B-C02E-45A6-B3D3-9D88D2F231BC}" presName="desTx" presStyleLbl="alignAccFollowNode1" presStyleIdx="1" presStyleCnt="3">
        <dgm:presLayoutVars>
          <dgm:bulletEnabled val="1"/>
        </dgm:presLayoutVars>
      </dgm:prSet>
      <dgm:spPr/>
    </dgm:pt>
    <dgm:pt modelId="{77CF1651-F0F1-43A6-8E2D-B550455FEDCD}" type="pres">
      <dgm:prSet presAssocID="{6C476AA6-22B5-427E-8E43-39F0CB1088CB}" presName="space" presStyleCnt="0"/>
      <dgm:spPr/>
    </dgm:pt>
    <dgm:pt modelId="{6226313F-6D91-4160-914C-CAF7C3D0FD06}" type="pres">
      <dgm:prSet presAssocID="{9BFB6D40-7D13-40E3-958F-37375261769A}" presName="composite" presStyleCnt="0"/>
      <dgm:spPr/>
    </dgm:pt>
    <dgm:pt modelId="{E4AF7CE9-0207-4DE9-BD11-DFB6AF278C77}" type="pres">
      <dgm:prSet presAssocID="{9BFB6D40-7D13-40E3-958F-37375261769A}" presName="parTx" presStyleLbl="alignNode1" presStyleIdx="2" presStyleCnt="3">
        <dgm:presLayoutVars>
          <dgm:chMax val="0"/>
          <dgm:chPref val="0"/>
          <dgm:bulletEnabled val="1"/>
        </dgm:presLayoutVars>
      </dgm:prSet>
      <dgm:spPr/>
    </dgm:pt>
    <dgm:pt modelId="{AB9FC021-E36A-495F-91A0-0035A1642ABD}" type="pres">
      <dgm:prSet presAssocID="{9BFB6D40-7D13-40E3-958F-37375261769A}" presName="desTx" presStyleLbl="alignAccFollowNode1" presStyleIdx="2" presStyleCnt="3">
        <dgm:presLayoutVars>
          <dgm:bulletEnabled val="1"/>
        </dgm:presLayoutVars>
      </dgm:prSet>
      <dgm:spPr/>
    </dgm:pt>
  </dgm:ptLst>
  <dgm:cxnLst>
    <dgm:cxn modelId="{B70A4001-3533-4DCC-9ECE-92158CCB3AEB}" srcId="{2D26E1A6-14F3-41C4-BBB3-6A3AA39AC05E}" destId="{9260B03B-C02E-45A6-B3D3-9D88D2F231BC}" srcOrd="1" destOrd="0" parTransId="{E8DF69DF-5134-4121-9B94-1052A3D40175}" sibTransId="{6C476AA6-22B5-427E-8E43-39F0CB1088CB}"/>
    <dgm:cxn modelId="{0940820F-0D0C-46F0-A46C-3D8BD6CEE76B}" type="presOf" srcId="{77B2248B-4A62-4EB6-93F5-6929F905881A}" destId="{AB9FC021-E36A-495F-91A0-0035A1642ABD}" srcOrd="0" destOrd="2" presId="urn:microsoft.com/office/officeart/2005/8/layout/hList1"/>
    <dgm:cxn modelId="{017F7517-C0CE-47A2-A392-A57DF810AB0F}" type="presOf" srcId="{2D62C945-D96B-4965-9C47-BF97ABEAB27B}" destId="{A3FEFE6F-CABA-4F08-9E47-57D3E9D11B5C}" srcOrd="0" destOrd="2" presId="urn:microsoft.com/office/officeart/2005/8/layout/hList1"/>
    <dgm:cxn modelId="{C06E0419-F1F5-4728-8CDB-0F4C042CA0C4}" srcId="{9260B03B-C02E-45A6-B3D3-9D88D2F231BC}" destId="{5317478B-A2A5-42D1-B2CD-AB62FDEFB9C7}" srcOrd="3" destOrd="0" parTransId="{43B8ED45-C971-4A71-B43B-437AAF0AAF32}" sibTransId="{8094F216-EBC1-4064-A1CE-1ECCBF17326B}"/>
    <dgm:cxn modelId="{8D79D81F-A05C-4C62-90E5-9FF334362454}" type="presOf" srcId="{4FCC1AD6-B24A-4D11-B4AF-5C33F45EB77F}" destId="{A3FEFE6F-CABA-4F08-9E47-57D3E9D11B5C}" srcOrd="0" destOrd="4" presId="urn:microsoft.com/office/officeart/2005/8/layout/hList1"/>
    <dgm:cxn modelId="{152D5536-7780-445B-9FCB-01307DBFCE5B}" type="presOf" srcId="{00477A08-C01B-41A0-BFF4-C006F92C9D46}" destId="{AB9FC021-E36A-495F-91A0-0035A1642ABD}" srcOrd="0" destOrd="4" presId="urn:microsoft.com/office/officeart/2005/8/layout/hList1"/>
    <dgm:cxn modelId="{FEE4603A-211A-4C59-8E1E-8A547A34FD4C}" type="presOf" srcId="{53009BCA-06FE-4472-8431-FB3B606C519C}" destId="{A3FEFE6F-CABA-4F08-9E47-57D3E9D11B5C}" srcOrd="0" destOrd="5" presId="urn:microsoft.com/office/officeart/2005/8/layout/hList1"/>
    <dgm:cxn modelId="{BCD28D3A-188F-419A-8BA3-4CE285B97403}" srcId="{9260B03B-C02E-45A6-B3D3-9D88D2F231BC}" destId="{685FEBD5-BFFE-4C95-BFC5-F068E8173311}" srcOrd="2" destOrd="0" parTransId="{70955487-4EBD-4F5D-A2C0-89FDF4A30B33}" sibTransId="{09A98415-8124-40C7-8D26-F09E3ED345E9}"/>
    <dgm:cxn modelId="{31F2803D-CB05-4848-9E06-5DF34F54DD88}" type="presOf" srcId="{5C12D612-70A2-4610-ADED-8FDDCE83C5E3}" destId="{AB9FC021-E36A-495F-91A0-0035A1642ABD}" srcOrd="0" destOrd="0" presId="urn:microsoft.com/office/officeart/2005/8/layout/hList1"/>
    <dgm:cxn modelId="{DD02C247-7C38-4F35-B64B-DA780B2F9DDA}" type="presOf" srcId="{A85416F3-266C-4861-A805-81140A62BE45}" destId="{A3FEFE6F-CABA-4F08-9E47-57D3E9D11B5C}" srcOrd="0" destOrd="1" presId="urn:microsoft.com/office/officeart/2005/8/layout/hList1"/>
    <dgm:cxn modelId="{6FDBF249-BBDA-4069-BB78-DD9D2B48E6F5}" type="presOf" srcId="{1D9F5465-077A-4E87-9E29-14260098C95B}" destId="{AB9FC021-E36A-495F-91A0-0035A1642ABD}" srcOrd="0" destOrd="1" presId="urn:microsoft.com/office/officeart/2005/8/layout/hList1"/>
    <dgm:cxn modelId="{F548054B-D20B-4237-A075-8F3542262419}" type="presOf" srcId="{A2ECDEC8-FC62-4048-82C2-6B009EE50ED6}" destId="{A3FEFE6F-CABA-4F08-9E47-57D3E9D11B5C}" srcOrd="0" destOrd="7" presId="urn:microsoft.com/office/officeart/2005/8/layout/hList1"/>
    <dgm:cxn modelId="{AE523974-4F66-46FD-A37E-578841FFF2A7}" srcId="{1D4B0FC1-5EF0-4A31-A02A-BE3933A7C512}" destId="{A2ECDEC8-FC62-4048-82C2-6B009EE50ED6}" srcOrd="3" destOrd="0" parTransId="{E90CD1D4-4D27-4E18-AF7D-FDA990700673}" sibTransId="{6DBB2E53-5573-401E-975E-18612A59AE09}"/>
    <dgm:cxn modelId="{EA3F4475-E5AF-4C88-9C64-28FD8912F59C}" srcId="{0FA2CFB0-A73B-4E77-ACB5-D9846A4F07F0}" destId="{A85416F3-266C-4861-A805-81140A62BE45}" srcOrd="0" destOrd="0" parTransId="{C4786231-F5FE-4C7C-96B6-BFE66D668168}" sibTransId="{0A67DFD7-E527-4FFB-B248-4C81D0CFED4D}"/>
    <dgm:cxn modelId="{0C8CA276-5539-45F0-B351-F1705B693BF1}" srcId="{0FA2CFB0-A73B-4E77-ACB5-D9846A4F07F0}" destId="{2D62C945-D96B-4965-9C47-BF97ABEAB27B}" srcOrd="1" destOrd="0" parTransId="{EF844990-81D6-4351-B9B1-2487FA468F1F}" sibTransId="{0EF6F104-4338-4295-8797-B4A66FA25B46}"/>
    <dgm:cxn modelId="{44FEC757-E1BC-481A-BB6D-57D28F3E336E}" type="presOf" srcId="{5317478B-A2A5-42D1-B2CD-AB62FDEFB9C7}" destId="{7F13C323-388A-4512-8266-15291680F380}" srcOrd="0" destOrd="3" presId="urn:microsoft.com/office/officeart/2005/8/layout/hList1"/>
    <dgm:cxn modelId="{0492367C-9CF2-4227-B4C3-56A5444D6B25}" type="presOf" srcId="{2D26E1A6-14F3-41C4-BBB3-6A3AA39AC05E}" destId="{DC2382C5-F0BD-47F5-A4D8-3EA41B1428E8}" srcOrd="0" destOrd="0" presId="urn:microsoft.com/office/officeart/2005/8/layout/hList1"/>
    <dgm:cxn modelId="{3B823D7D-E112-4DAF-9543-3FF13EFBFF8B}" type="presOf" srcId="{685FEBD5-BFFE-4C95-BFC5-F068E8173311}" destId="{7F13C323-388A-4512-8266-15291680F380}" srcOrd="0" destOrd="2" presId="urn:microsoft.com/office/officeart/2005/8/layout/hList1"/>
    <dgm:cxn modelId="{88AB2E8D-EE33-4455-871C-CD8B357F5E46}" type="presOf" srcId="{0FA2CFB0-A73B-4E77-ACB5-D9846A4F07F0}" destId="{A3FEFE6F-CABA-4F08-9E47-57D3E9D11B5C}" srcOrd="0" destOrd="0" presId="urn:microsoft.com/office/officeart/2005/8/layout/hList1"/>
    <dgm:cxn modelId="{C5C20F90-A31A-484C-AB09-8FD34640574B}" srcId="{9BFB6D40-7D13-40E3-958F-37375261769A}" destId="{1D9F5465-077A-4E87-9E29-14260098C95B}" srcOrd="1" destOrd="0" parTransId="{93867579-0399-42D2-8249-D85AC05BF63E}" sibTransId="{18DEDD63-45D7-466C-A0B3-28D20C6288F6}"/>
    <dgm:cxn modelId="{9BAAD998-6742-4D5A-B447-FCF1AA210E7B}" srcId="{9BFB6D40-7D13-40E3-958F-37375261769A}" destId="{00477A08-C01B-41A0-BFF4-C006F92C9D46}" srcOrd="4" destOrd="0" parTransId="{325B6357-B88C-43D0-9FA7-F4804AC93470}" sibTransId="{EAC23639-65E0-474B-A893-897EB06209FB}"/>
    <dgm:cxn modelId="{C9EE0B9C-38F7-40FE-8AC7-8F03375E6063}" srcId="{1D4B0FC1-5EF0-4A31-A02A-BE3933A7C512}" destId="{2DDE749D-4358-4369-BE2D-FB16A2967A62}" srcOrd="2" destOrd="0" parTransId="{299AC193-4453-440F-9F7E-0363478B209E}" sibTransId="{199B9B44-8E6A-471D-BDD5-52C8364AA71B}"/>
    <dgm:cxn modelId="{2B61B8A3-CBB6-4402-98A8-C5519E7305A4}" srcId="{1D4B0FC1-5EF0-4A31-A02A-BE3933A7C512}" destId="{53009BCA-06FE-4472-8431-FB3B606C519C}" srcOrd="1" destOrd="0" parTransId="{EA831206-D97E-47F2-8B1A-7D818CE75C85}" sibTransId="{B65E0239-AB7F-49A9-8A6B-300D1C33FCA9}"/>
    <dgm:cxn modelId="{05093EA6-145A-4E7B-9DB6-249FE074D79F}" srcId="{9260B03B-C02E-45A6-B3D3-9D88D2F231BC}" destId="{6DAF665A-AA2D-4CC3-95FE-0F41429433D6}" srcOrd="0" destOrd="0" parTransId="{0ED47D01-A914-4E7B-999A-984BBE885EB9}" sibTransId="{F09FF473-6A9E-436E-B5F9-BDA85BA409A1}"/>
    <dgm:cxn modelId="{52ACD9A6-58BC-4888-BC13-E113906BD035}" type="presOf" srcId="{6738816E-3743-42E8-AE44-9218AAEF8CB0}" destId="{AB9FC021-E36A-495F-91A0-0035A1642ABD}" srcOrd="0" destOrd="5" presId="urn:microsoft.com/office/officeart/2005/8/layout/hList1"/>
    <dgm:cxn modelId="{9B1CF1A9-4A24-4794-81E7-9A0AAE1A3E5A}" type="presOf" srcId="{1D4B0FC1-5EF0-4A31-A02A-BE3933A7C512}" destId="{8C6CA403-78D9-4CD8-B38C-E60C1D2E168B}" srcOrd="0" destOrd="0" presId="urn:microsoft.com/office/officeart/2005/8/layout/hList1"/>
    <dgm:cxn modelId="{9C4B15AE-0399-492F-ABC6-A5336047A096}" type="presOf" srcId="{EA18114C-66EE-49A4-A376-219AA6F4B84F}" destId="{7F13C323-388A-4512-8266-15291680F380}" srcOrd="0" destOrd="4" presId="urn:microsoft.com/office/officeart/2005/8/layout/hList1"/>
    <dgm:cxn modelId="{D36ED9AE-9D28-4D1F-915A-15BE0E15F6D3}" srcId="{9BFB6D40-7D13-40E3-958F-37375261769A}" destId="{C623A2AE-F2BF-4467-AD89-6F0B692C79B1}" srcOrd="3" destOrd="0" parTransId="{712D289A-4C59-4DE6-B063-9B78CA3397F0}" sibTransId="{A0D5E6AD-4B61-4464-AD28-C3A66F7E42B8}"/>
    <dgm:cxn modelId="{6E8E26B0-1E6C-41F6-83F8-5EFD90A3B76D}" type="presOf" srcId="{9260B03B-C02E-45A6-B3D3-9D88D2F231BC}" destId="{FFF9463E-F634-4D7A-B396-F5050570D900}" srcOrd="0" destOrd="0" presId="urn:microsoft.com/office/officeart/2005/8/layout/hList1"/>
    <dgm:cxn modelId="{403E1AB2-F2B4-4AF7-AC4E-E45CC8C920EA}" srcId="{9BFB6D40-7D13-40E3-958F-37375261769A}" destId="{5C12D612-70A2-4610-ADED-8FDDCE83C5E3}" srcOrd="0" destOrd="0" parTransId="{623F90AF-2894-4B0C-A50A-60689A13269B}" sibTransId="{3591D83F-5FDC-4327-937F-CC0DC7B7EFBD}"/>
    <dgm:cxn modelId="{81417BB4-A64B-44CB-9F30-17E1FD05D2E6}" srcId="{9BFB6D40-7D13-40E3-958F-37375261769A}" destId="{6738816E-3743-42E8-AE44-9218AAEF8CB0}" srcOrd="5" destOrd="0" parTransId="{8CDEA3C6-FE10-485B-A421-95CAC71E8A23}" sibTransId="{7702F335-211A-4000-92E1-E4D3E9F8BB6C}"/>
    <dgm:cxn modelId="{A5FAD5B6-C82D-4B78-9D89-9DF319E5055B}" srcId="{9260B03B-C02E-45A6-B3D3-9D88D2F231BC}" destId="{EA18114C-66EE-49A4-A376-219AA6F4B84F}" srcOrd="4" destOrd="0" parTransId="{90E97D0D-2837-41A6-B6E4-AA06049ED231}" sibTransId="{B9AC00FD-37DF-49CF-9ADF-3D2EF8D1A67B}"/>
    <dgm:cxn modelId="{95007EBE-56FB-4C3D-92CD-02611B4BA4E9}" srcId="{2D26E1A6-14F3-41C4-BBB3-6A3AA39AC05E}" destId="{9BFB6D40-7D13-40E3-958F-37375261769A}" srcOrd="2" destOrd="0" parTransId="{2D76753E-8FD1-48C8-8407-1792A3109337}" sibTransId="{39A0FE25-A53F-4773-A90D-980817B495CC}"/>
    <dgm:cxn modelId="{AD728ACA-E38A-42D7-A7BC-34AC4F1141B0}" type="presOf" srcId="{C623A2AE-F2BF-4467-AD89-6F0B692C79B1}" destId="{AB9FC021-E36A-495F-91A0-0035A1642ABD}" srcOrd="0" destOrd="3" presId="urn:microsoft.com/office/officeart/2005/8/layout/hList1"/>
    <dgm:cxn modelId="{A55487CD-7F79-4F7F-AEDF-0E585174DAF7}" type="presOf" srcId="{0BF94C24-CD4A-4CAC-B23C-2DDF45851F0E}" destId="{AB9FC021-E36A-495F-91A0-0035A1642ABD}" srcOrd="0" destOrd="6" presId="urn:microsoft.com/office/officeart/2005/8/layout/hList1"/>
    <dgm:cxn modelId="{FB4C32D3-E322-40F0-9FE9-E2FD7E9E2105}" type="presOf" srcId="{6DAF665A-AA2D-4CC3-95FE-0F41429433D6}" destId="{7F13C323-388A-4512-8266-15291680F380}" srcOrd="0" destOrd="0" presId="urn:microsoft.com/office/officeart/2005/8/layout/hList1"/>
    <dgm:cxn modelId="{600896D6-9645-4C1A-B27A-D4C940DB2279}" type="presOf" srcId="{9BFB6D40-7D13-40E3-958F-37375261769A}" destId="{E4AF7CE9-0207-4DE9-BD11-DFB6AF278C77}" srcOrd="0" destOrd="0" presId="urn:microsoft.com/office/officeart/2005/8/layout/hList1"/>
    <dgm:cxn modelId="{074B84DD-E3F5-4470-A3C6-456AFC421AB1}" srcId="{9BFB6D40-7D13-40E3-958F-37375261769A}" destId="{77B2248B-4A62-4EB6-93F5-6929F905881A}" srcOrd="2" destOrd="0" parTransId="{184702FA-5EC7-41D9-94CC-4E6BAC4D85C2}" sibTransId="{21C301A0-E883-4DB5-93B5-8B01797DB45C}"/>
    <dgm:cxn modelId="{467868E1-1077-4CE6-9189-2CAB9D61E095}" type="presOf" srcId="{2DDE749D-4358-4369-BE2D-FB16A2967A62}" destId="{A3FEFE6F-CABA-4F08-9E47-57D3E9D11B5C}" srcOrd="0" destOrd="6" presId="urn:microsoft.com/office/officeart/2005/8/layout/hList1"/>
    <dgm:cxn modelId="{F5652BE7-B35E-4201-92A4-9194726A44B6}" srcId="{1D4B0FC1-5EF0-4A31-A02A-BE3933A7C512}" destId="{0FA2CFB0-A73B-4E77-ACB5-D9846A4F07F0}" srcOrd="0" destOrd="0" parTransId="{D9FC7D9D-20EC-4401-AE5C-C73AE08801C0}" sibTransId="{C424AF7D-3E93-4631-BB7B-1CAE4F52FD1E}"/>
    <dgm:cxn modelId="{514AA9F8-824D-47F6-B976-F6807C42EA72}" srcId="{9260B03B-C02E-45A6-B3D3-9D88D2F231BC}" destId="{83309005-1465-4C99-A68B-AF5D5130E780}" srcOrd="1" destOrd="0" parTransId="{D4B8E9FF-D973-45E7-ADD5-9C576AF9BD62}" sibTransId="{EFDBDE91-FBAB-40FE-AAC9-8D010A97EF5C}"/>
    <dgm:cxn modelId="{BCB69BF9-BB99-407A-B132-4CE4986BE725}" type="presOf" srcId="{D2802A6B-0AC5-466A-89AD-DDFF577B1294}" destId="{A3FEFE6F-CABA-4F08-9E47-57D3E9D11B5C}" srcOrd="0" destOrd="3" presId="urn:microsoft.com/office/officeart/2005/8/layout/hList1"/>
    <dgm:cxn modelId="{6BDE9EF9-093E-4BAA-AC48-C90279451A52}" srcId="{0FA2CFB0-A73B-4E77-ACB5-D9846A4F07F0}" destId="{4FCC1AD6-B24A-4D11-B4AF-5C33F45EB77F}" srcOrd="3" destOrd="0" parTransId="{57AB90F5-8136-4E3E-A75A-14ABC687F175}" sibTransId="{0A8CE6F4-6A01-4F58-A264-E68A7998716E}"/>
    <dgm:cxn modelId="{92FB12FA-F9B5-4AC4-A6DB-8B1566F798EB}" srcId="{9BFB6D40-7D13-40E3-958F-37375261769A}" destId="{0BF94C24-CD4A-4CAC-B23C-2DDF45851F0E}" srcOrd="6" destOrd="0" parTransId="{BF8DB8CB-4163-45BF-BD89-A798A244D5C6}" sibTransId="{B58DF149-10AC-44BB-B517-C28A5E5F6772}"/>
    <dgm:cxn modelId="{66C262FA-361D-49B5-A48B-3B29F4BA9DDD}" srcId="{0FA2CFB0-A73B-4E77-ACB5-D9846A4F07F0}" destId="{D2802A6B-0AC5-466A-89AD-DDFF577B1294}" srcOrd="2" destOrd="0" parTransId="{7BDB4C2C-698B-4758-A1BA-9EA0AAE83FBE}" sibTransId="{715C329E-254D-45A1-8B2E-868BB73FBEA1}"/>
    <dgm:cxn modelId="{D3F1FBFB-6C7D-4A3F-8EAC-DDF86AFE7324}" srcId="{2D26E1A6-14F3-41C4-BBB3-6A3AA39AC05E}" destId="{1D4B0FC1-5EF0-4A31-A02A-BE3933A7C512}" srcOrd="0" destOrd="0" parTransId="{E1280696-41D4-4560-A15B-E56E022C15BA}" sibTransId="{7EC44CE9-5277-44EE-91DA-078E1DE09CF3}"/>
    <dgm:cxn modelId="{9B2FBBFE-43C9-477B-A180-D1377868CE7A}" type="presOf" srcId="{83309005-1465-4C99-A68B-AF5D5130E780}" destId="{7F13C323-388A-4512-8266-15291680F380}" srcOrd="0" destOrd="1" presId="urn:microsoft.com/office/officeart/2005/8/layout/hList1"/>
    <dgm:cxn modelId="{690AD8A9-49B8-4B1D-9B04-2CFB806FC9A6}" type="presParOf" srcId="{DC2382C5-F0BD-47F5-A4D8-3EA41B1428E8}" destId="{C0197AA6-C20D-4D38-9711-88888A8BA7A5}" srcOrd="0" destOrd="0" presId="urn:microsoft.com/office/officeart/2005/8/layout/hList1"/>
    <dgm:cxn modelId="{3C4CA677-2F7C-4D24-8BC9-085CC0DD1B86}" type="presParOf" srcId="{C0197AA6-C20D-4D38-9711-88888A8BA7A5}" destId="{8C6CA403-78D9-4CD8-B38C-E60C1D2E168B}" srcOrd="0" destOrd="0" presId="urn:microsoft.com/office/officeart/2005/8/layout/hList1"/>
    <dgm:cxn modelId="{6BB7E741-50B6-43DA-A64A-E2C369C9DC76}" type="presParOf" srcId="{C0197AA6-C20D-4D38-9711-88888A8BA7A5}" destId="{A3FEFE6F-CABA-4F08-9E47-57D3E9D11B5C}" srcOrd="1" destOrd="0" presId="urn:microsoft.com/office/officeart/2005/8/layout/hList1"/>
    <dgm:cxn modelId="{8FC669F9-FC55-455F-BF6B-0F7970277FB9}" type="presParOf" srcId="{DC2382C5-F0BD-47F5-A4D8-3EA41B1428E8}" destId="{B65B8955-35C6-40E1-918D-ECBB0793E912}" srcOrd="1" destOrd="0" presId="urn:microsoft.com/office/officeart/2005/8/layout/hList1"/>
    <dgm:cxn modelId="{1D18B96C-B0E7-4930-8F32-BF521E138394}" type="presParOf" srcId="{DC2382C5-F0BD-47F5-A4D8-3EA41B1428E8}" destId="{9701526D-F1C7-495A-B52E-8B9841A9E98A}" srcOrd="2" destOrd="0" presId="urn:microsoft.com/office/officeart/2005/8/layout/hList1"/>
    <dgm:cxn modelId="{FEE23D08-3FF7-479A-B28E-DA8EAA29A043}" type="presParOf" srcId="{9701526D-F1C7-495A-B52E-8B9841A9E98A}" destId="{FFF9463E-F634-4D7A-B396-F5050570D900}" srcOrd="0" destOrd="0" presId="urn:microsoft.com/office/officeart/2005/8/layout/hList1"/>
    <dgm:cxn modelId="{8B376788-E53D-4813-BAC5-AA6252A52D26}" type="presParOf" srcId="{9701526D-F1C7-495A-B52E-8B9841A9E98A}" destId="{7F13C323-388A-4512-8266-15291680F380}" srcOrd="1" destOrd="0" presId="urn:microsoft.com/office/officeart/2005/8/layout/hList1"/>
    <dgm:cxn modelId="{E99C23FC-9EC8-4C3C-B352-FC75F0B0FBC2}" type="presParOf" srcId="{DC2382C5-F0BD-47F5-A4D8-3EA41B1428E8}" destId="{77CF1651-F0F1-43A6-8E2D-B550455FEDCD}" srcOrd="3" destOrd="0" presId="urn:microsoft.com/office/officeart/2005/8/layout/hList1"/>
    <dgm:cxn modelId="{A655B352-8F2C-4B37-96D9-8B2634343ECA}" type="presParOf" srcId="{DC2382C5-F0BD-47F5-A4D8-3EA41B1428E8}" destId="{6226313F-6D91-4160-914C-CAF7C3D0FD06}" srcOrd="4" destOrd="0" presId="urn:microsoft.com/office/officeart/2005/8/layout/hList1"/>
    <dgm:cxn modelId="{C0CD5690-144F-4AEF-8A0A-821F47FB12BA}" type="presParOf" srcId="{6226313F-6D91-4160-914C-CAF7C3D0FD06}" destId="{E4AF7CE9-0207-4DE9-BD11-DFB6AF278C77}" srcOrd="0" destOrd="0" presId="urn:microsoft.com/office/officeart/2005/8/layout/hList1"/>
    <dgm:cxn modelId="{905652D5-3057-45A5-A0EB-2A2253C6B2E0}" type="presParOf" srcId="{6226313F-6D91-4160-914C-CAF7C3D0FD06}" destId="{AB9FC021-E36A-495F-91A0-0035A1642AB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80D90-5E4E-4E39-BB14-A9730BFB93D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BE"/>
        </a:p>
      </dgm:t>
    </dgm:pt>
    <dgm:pt modelId="{C1DC0871-C2D1-4654-8069-0D3C32187834}">
      <dgm:prSet/>
      <dgm:spPr/>
      <dgm:t>
        <a:bodyPr anchor="t"/>
        <a:lstStyle/>
        <a:p>
          <a:pPr>
            <a:buClr>
              <a:srgbClr val="1C76BD"/>
            </a:buClr>
            <a:buFont typeface="Wingdings" panose="05000000000000000000" pitchFamily="2" charset="2"/>
            <a:buChar char="Ø"/>
          </a:pPr>
          <a:r>
            <a:rPr lang="en-GB" b="1" dirty="0"/>
            <a:t>970 asthma and COPD patients </a:t>
          </a:r>
          <a:r>
            <a:rPr lang="en-GB" dirty="0"/>
            <a:t>interviewed in Q2 2021</a:t>
          </a:r>
          <a:endParaRPr lang="en-BE" dirty="0"/>
        </a:p>
      </dgm:t>
    </dgm:pt>
    <dgm:pt modelId="{EE703628-814E-4C29-A669-219EA5502A06}" type="parTrans" cxnId="{DF45836A-8316-40BF-AD14-02C56B134C86}">
      <dgm:prSet/>
      <dgm:spPr/>
      <dgm:t>
        <a:bodyPr/>
        <a:lstStyle/>
        <a:p>
          <a:endParaRPr lang="en-BE"/>
        </a:p>
      </dgm:t>
    </dgm:pt>
    <dgm:pt modelId="{6917A139-EAD6-4FE6-81FA-81B8519BBEBB}" type="sibTrans" cxnId="{DF45836A-8316-40BF-AD14-02C56B134C86}">
      <dgm:prSet/>
      <dgm:spPr/>
      <dgm:t>
        <a:bodyPr/>
        <a:lstStyle/>
        <a:p>
          <a:endParaRPr lang="en-BE"/>
        </a:p>
      </dgm:t>
    </dgm:pt>
    <dgm:pt modelId="{06044BB8-CC26-4DFA-80DD-9953A92BE00A}">
      <dgm:prSet/>
      <dgm:spPr/>
      <dgm:t>
        <a:bodyPr anchor="ctr"/>
        <a:lstStyle/>
        <a:p>
          <a:pPr>
            <a:buFontTx/>
            <a:buNone/>
          </a:pPr>
          <a:r>
            <a:rPr lang="en-GB" b="1"/>
            <a:t>Questionnaire </a:t>
          </a:r>
          <a:r>
            <a:rPr lang="en-GB" b="0"/>
            <a:t>on </a:t>
          </a:r>
          <a:r>
            <a:rPr lang="en-US" b="0"/>
            <a:t>access and use of digital </a:t>
          </a:r>
          <a:r>
            <a:rPr lang="en-US" b="1"/>
            <a:t>health services</a:t>
          </a:r>
          <a:r>
            <a:rPr lang="en-US" b="0"/>
            <a:t>, digitalization of </a:t>
          </a:r>
          <a:r>
            <a:rPr lang="en-US" b="1"/>
            <a:t>diagnosis</a:t>
          </a:r>
          <a:r>
            <a:rPr lang="en-US" b="0"/>
            <a:t>, digitalization of </a:t>
          </a:r>
          <a:r>
            <a:rPr lang="en-US" b="1"/>
            <a:t>treatment</a:t>
          </a:r>
          <a:r>
            <a:rPr lang="en-US" b="0"/>
            <a:t>, digitalization of </a:t>
          </a:r>
          <a:r>
            <a:rPr lang="en-US" b="1"/>
            <a:t>care</a:t>
          </a:r>
          <a:r>
            <a:rPr lang="en-US" b="0"/>
            <a:t>, digital </a:t>
          </a:r>
          <a:r>
            <a:rPr lang="en-US" b="1"/>
            <a:t>use and sharing of health data</a:t>
          </a:r>
          <a:r>
            <a:rPr lang="en-US" b="0"/>
            <a:t>, and digital </a:t>
          </a:r>
          <a:r>
            <a:rPr lang="en-US" b="1"/>
            <a:t>empowerment</a:t>
          </a:r>
          <a:endParaRPr lang="en-BE" b="1"/>
        </a:p>
      </dgm:t>
    </dgm:pt>
    <dgm:pt modelId="{F9FF964D-740F-4242-BE0E-B242BCECB4C7}" type="parTrans" cxnId="{7AF4E06F-EFC5-4E17-BB7A-BF67ADFDFADF}">
      <dgm:prSet/>
      <dgm:spPr/>
      <dgm:t>
        <a:bodyPr/>
        <a:lstStyle/>
        <a:p>
          <a:endParaRPr lang="en-BE"/>
        </a:p>
      </dgm:t>
    </dgm:pt>
    <dgm:pt modelId="{2D7E4837-BC2D-4871-8BA6-8220406E5FA6}" type="sibTrans" cxnId="{7AF4E06F-EFC5-4E17-BB7A-BF67ADFDFADF}">
      <dgm:prSet/>
      <dgm:spPr/>
      <dgm:t>
        <a:bodyPr/>
        <a:lstStyle/>
        <a:p>
          <a:endParaRPr lang="en-BE"/>
        </a:p>
      </dgm:t>
    </dgm:pt>
    <dgm:pt modelId="{E660F214-41F9-4D98-84CE-4033F8BEC1EF}">
      <dgm:prSet custT="1"/>
      <dgm:spPr>
        <a:solidFill>
          <a:srgbClr val="E4EDF7"/>
        </a:solidFill>
      </dgm:spPr>
      <dgm:t>
        <a:bodyPr/>
        <a:lstStyle/>
        <a:p>
          <a:r>
            <a:rPr lang="en-GB" sz="1800">
              <a:solidFill>
                <a:schemeClr val="bg2">
                  <a:lumMod val="25000"/>
                </a:schemeClr>
              </a:solidFill>
            </a:rPr>
            <a:t>Aim</a:t>
          </a:r>
          <a:endParaRPr lang="en-BE" sz="1800">
            <a:solidFill>
              <a:schemeClr val="bg2">
                <a:lumMod val="25000"/>
              </a:schemeClr>
            </a:solidFill>
          </a:endParaRPr>
        </a:p>
      </dgm:t>
    </dgm:pt>
    <dgm:pt modelId="{D5AD2725-304F-4B97-BA75-471D67395321}" type="parTrans" cxnId="{C8566A89-F984-400C-9C23-AA1E31B7567A}">
      <dgm:prSet/>
      <dgm:spPr/>
      <dgm:t>
        <a:bodyPr/>
        <a:lstStyle/>
        <a:p>
          <a:endParaRPr lang="en-BE"/>
        </a:p>
      </dgm:t>
    </dgm:pt>
    <dgm:pt modelId="{AEB647D7-A9E0-4DB4-8277-6ACD0C91BCC0}" type="sibTrans" cxnId="{C8566A89-F984-400C-9C23-AA1E31B7567A}">
      <dgm:prSet/>
      <dgm:spPr/>
      <dgm:t>
        <a:bodyPr/>
        <a:lstStyle/>
        <a:p>
          <a:endParaRPr lang="en-BE"/>
        </a:p>
      </dgm:t>
    </dgm:pt>
    <dgm:pt modelId="{37994B2D-4E56-492E-9265-F35914B844E1}">
      <dgm:prSet custT="1"/>
      <dgm:spPr>
        <a:solidFill>
          <a:srgbClr val="E4EDF7"/>
        </a:solidFill>
      </dgm:spPr>
      <dgm:t>
        <a:bodyPr/>
        <a:lstStyle/>
        <a:p>
          <a:r>
            <a:rPr lang="en-GB" sz="1800">
              <a:solidFill>
                <a:schemeClr val="bg2">
                  <a:lumMod val="25000"/>
                </a:schemeClr>
              </a:solidFill>
            </a:rPr>
            <a:t>Objectives</a:t>
          </a:r>
          <a:endParaRPr lang="en-BE" sz="1800">
            <a:solidFill>
              <a:schemeClr val="bg2">
                <a:lumMod val="25000"/>
              </a:schemeClr>
            </a:solidFill>
          </a:endParaRPr>
        </a:p>
      </dgm:t>
    </dgm:pt>
    <dgm:pt modelId="{32799B4A-C8F2-403A-9149-98C7851051BB}" type="parTrans" cxnId="{1417CA62-5AA4-4EA5-927D-43F85A285600}">
      <dgm:prSet/>
      <dgm:spPr/>
      <dgm:t>
        <a:bodyPr/>
        <a:lstStyle/>
        <a:p>
          <a:endParaRPr lang="en-BE"/>
        </a:p>
      </dgm:t>
    </dgm:pt>
    <dgm:pt modelId="{1D6A79B1-1C44-49B3-AEAA-828FE83339EA}" type="sibTrans" cxnId="{1417CA62-5AA4-4EA5-927D-43F85A285600}">
      <dgm:prSet/>
      <dgm:spPr/>
      <dgm:t>
        <a:bodyPr/>
        <a:lstStyle/>
        <a:p>
          <a:endParaRPr lang="en-BE"/>
        </a:p>
      </dgm:t>
    </dgm:pt>
    <dgm:pt modelId="{002B2E6A-AA73-418B-B83C-F97326541129}">
      <dgm:prSet/>
      <dgm:spPr/>
      <dgm:t>
        <a:bodyPr/>
        <a:lstStyle/>
        <a:p>
          <a:pPr>
            <a:buClr>
              <a:srgbClr val="4988C7"/>
            </a:buClr>
            <a:buFont typeface="Wingdings" panose="05000000000000000000" pitchFamily="2" charset="2"/>
            <a:buChar char="Ø"/>
          </a:pPr>
          <a:r>
            <a:rPr lang="en-GB"/>
            <a:t>to</a:t>
          </a:r>
          <a:r>
            <a:rPr lang="en-BE"/>
            <a:t> </a:t>
          </a:r>
          <a:r>
            <a:rPr lang="en-BE" b="1"/>
            <a:t>identify the existing gaps </a:t>
          </a:r>
          <a:r>
            <a:rPr lang="en-BE"/>
            <a:t>in accessing digital solutions </a:t>
          </a:r>
        </a:p>
      </dgm:t>
    </dgm:pt>
    <dgm:pt modelId="{9B8D5786-9AB7-465E-BA54-6ADC20CF60E2}" type="parTrans" cxnId="{F1419851-BD20-4AE1-A213-BE57F1496ADF}">
      <dgm:prSet/>
      <dgm:spPr/>
      <dgm:t>
        <a:bodyPr/>
        <a:lstStyle/>
        <a:p>
          <a:endParaRPr lang="en-BE"/>
        </a:p>
      </dgm:t>
    </dgm:pt>
    <dgm:pt modelId="{F8FDC149-7926-4DEC-8372-7CC21B457396}" type="sibTrans" cxnId="{F1419851-BD20-4AE1-A213-BE57F1496ADF}">
      <dgm:prSet/>
      <dgm:spPr/>
      <dgm:t>
        <a:bodyPr/>
        <a:lstStyle/>
        <a:p>
          <a:endParaRPr lang="en-BE"/>
        </a:p>
      </dgm:t>
    </dgm:pt>
    <dgm:pt modelId="{7ACBC92C-ADC9-4583-BCBA-BBC06D76E43B}">
      <dgm:prSet/>
      <dgm:spPr/>
      <dgm:t>
        <a:bodyPr/>
        <a:lstStyle/>
        <a:p>
          <a:pPr>
            <a:buClr>
              <a:srgbClr val="4988C7"/>
            </a:buClr>
            <a:buFont typeface="Wingdings" panose="05000000000000000000" pitchFamily="2" charset="2"/>
            <a:buChar char="Ø"/>
          </a:pPr>
          <a:r>
            <a:rPr lang="en-GB"/>
            <a:t>to identify </a:t>
          </a:r>
          <a:r>
            <a:rPr lang="en-GB" b="1"/>
            <a:t>potential biases</a:t>
          </a:r>
          <a:r>
            <a:rPr lang="en-BE" b="1"/>
            <a:t> </a:t>
          </a:r>
          <a:r>
            <a:rPr lang="en-BE"/>
            <a:t>(age, socio-economic status, level of education, level of digital literacy)</a:t>
          </a:r>
        </a:p>
      </dgm:t>
    </dgm:pt>
    <dgm:pt modelId="{16B43018-FEBD-441F-91BE-CA8A1887BFDB}" type="parTrans" cxnId="{AEB739BE-1F6E-4BD7-B2FB-C8003E273C1A}">
      <dgm:prSet/>
      <dgm:spPr/>
      <dgm:t>
        <a:bodyPr/>
        <a:lstStyle/>
        <a:p>
          <a:endParaRPr lang="en-BE"/>
        </a:p>
      </dgm:t>
    </dgm:pt>
    <dgm:pt modelId="{FFC45A20-5554-4D26-B561-9B1049770E9F}" type="sibTrans" cxnId="{AEB739BE-1F6E-4BD7-B2FB-C8003E273C1A}">
      <dgm:prSet/>
      <dgm:spPr/>
      <dgm:t>
        <a:bodyPr/>
        <a:lstStyle/>
        <a:p>
          <a:endParaRPr lang="en-BE"/>
        </a:p>
      </dgm:t>
    </dgm:pt>
    <dgm:pt modelId="{DE29249B-F407-45FD-A215-852A7525B91A}">
      <dgm:prSet/>
      <dgm:spPr/>
      <dgm:t>
        <a:bodyPr/>
        <a:lstStyle/>
        <a:p>
          <a:pPr>
            <a:buClr>
              <a:srgbClr val="4988C7"/>
            </a:buClr>
            <a:buFont typeface="Wingdings" panose="05000000000000000000" pitchFamily="2" charset="2"/>
            <a:buChar char="Ø"/>
          </a:pPr>
          <a:r>
            <a:rPr lang="en-GB" dirty="0"/>
            <a:t>to understand the </a:t>
          </a:r>
          <a:r>
            <a:rPr lang="en-GB" b="1" dirty="0"/>
            <a:t>impact of the COVID crisis </a:t>
          </a:r>
          <a:r>
            <a:rPr lang="en-GB" dirty="0"/>
            <a:t>on the use and perception of digital solutions in healthcare</a:t>
          </a:r>
          <a:endParaRPr lang="en-BE" dirty="0"/>
        </a:p>
      </dgm:t>
    </dgm:pt>
    <dgm:pt modelId="{6D25CA18-757B-4B5C-9767-DB1238C103A5}" type="parTrans" cxnId="{B7EBBEA3-1785-46C2-94F0-EF4F455868BD}">
      <dgm:prSet/>
      <dgm:spPr/>
      <dgm:t>
        <a:bodyPr/>
        <a:lstStyle/>
        <a:p>
          <a:endParaRPr lang="en-BE"/>
        </a:p>
      </dgm:t>
    </dgm:pt>
    <dgm:pt modelId="{F2665318-5A4B-4407-8476-C2763E212249}" type="sibTrans" cxnId="{B7EBBEA3-1785-46C2-94F0-EF4F455868BD}">
      <dgm:prSet/>
      <dgm:spPr/>
      <dgm:t>
        <a:bodyPr/>
        <a:lstStyle/>
        <a:p>
          <a:endParaRPr lang="en-BE"/>
        </a:p>
      </dgm:t>
    </dgm:pt>
    <dgm:pt modelId="{867DA85E-E821-493E-8C3D-A6096743E5D3}">
      <dgm:prSet custT="1"/>
      <dgm:spPr>
        <a:solidFill>
          <a:srgbClr val="E4EDF7"/>
        </a:solidFill>
      </dgm:spPr>
      <dgm:t>
        <a:bodyPr/>
        <a:lstStyle/>
        <a:p>
          <a:r>
            <a:rPr lang="en-GB" sz="1800" kern="1200">
              <a:solidFill>
                <a:schemeClr val="bg2">
                  <a:lumMod val="25000"/>
                </a:schemeClr>
              </a:solidFill>
              <a:latin typeface="Calibri" panose="020F0502020204030204"/>
              <a:ea typeface="+mn-ea"/>
              <a:cs typeface="+mn-cs"/>
            </a:rPr>
            <a:t>Who</a:t>
          </a:r>
          <a:r>
            <a:rPr lang="en-GB" sz="1800" kern="1200"/>
            <a:t>?</a:t>
          </a:r>
          <a:endParaRPr lang="en-BE" sz="1800" kern="1200"/>
        </a:p>
      </dgm:t>
    </dgm:pt>
    <dgm:pt modelId="{214B4398-1D20-4A98-811E-F692B3FC976E}" type="parTrans" cxnId="{FCDCF13C-D5A1-4F24-90C6-59F110687AE7}">
      <dgm:prSet/>
      <dgm:spPr/>
      <dgm:t>
        <a:bodyPr/>
        <a:lstStyle/>
        <a:p>
          <a:endParaRPr lang="en-BE"/>
        </a:p>
      </dgm:t>
    </dgm:pt>
    <dgm:pt modelId="{0E0BBAB2-AD97-4851-A398-2B47FA303CAE}" type="sibTrans" cxnId="{FCDCF13C-D5A1-4F24-90C6-59F110687AE7}">
      <dgm:prSet/>
      <dgm:spPr/>
      <dgm:t>
        <a:bodyPr/>
        <a:lstStyle/>
        <a:p>
          <a:endParaRPr lang="en-BE"/>
        </a:p>
      </dgm:t>
    </dgm:pt>
    <dgm:pt modelId="{38DA3C55-18FE-4F8B-82EE-F12397E38CD2}">
      <dgm:prSet custT="1"/>
      <dgm:spPr>
        <a:solidFill>
          <a:srgbClr val="E4EDF7"/>
        </a:solidFill>
      </dgm:spPr>
      <dgm:t>
        <a:bodyPr/>
        <a:lstStyle/>
        <a:p>
          <a:r>
            <a:rPr lang="en-GB" sz="1800" kern="1200">
              <a:solidFill>
                <a:srgbClr val="E7E6E6">
                  <a:lumMod val="25000"/>
                </a:srgbClr>
              </a:solidFill>
              <a:latin typeface="Calibri" panose="020F0502020204030204"/>
              <a:ea typeface="+mn-ea"/>
              <a:cs typeface="+mn-cs"/>
            </a:rPr>
            <a:t>What?</a:t>
          </a:r>
          <a:endParaRPr lang="en-BE" sz="1800" kern="1200">
            <a:solidFill>
              <a:srgbClr val="E7E6E6">
                <a:lumMod val="25000"/>
              </a:srgbClr>
            </a:solidFill>
            <a:latin typeface="Calibri" panose="020F0502020204030204"/>
            <a:ea typeface="+mn-ea"/>
            <a:cs typeface="+mn-cs"/>
          </a:endParaRPr>
        </a:p>
      </dgm:t>
    </dgm:pt>
    <dgm:pt modelId="{F027172C-6D58-4C63-823B-7D6253257E95}" type="parTrans" cxnId="{2410FCB4-699D-4FB7-AA23-CF6B7F823C4D}">
      <dgm:prSet/>
      <dgm:spPr/>
      <dgm:t>
        <a:bodyPr/>
        <a:lstStyle/>
        <a:p>
          <a:endParaRPr lang="en-BE"/>
        </a:p>
      </dgm:t>
    </dgm:pt>
    <dgm:pt modelId="{C35AE52E-9047-4F02-8878-23B3EBE4A582}" type="sibTrans" cxnId="{2410FCB4-699D-4FB7-AA23-CF6B7F823C4D}">
      <dgm:prSet/>
      <dgm:spPr/>
      <dgm:t>
        <a:bodyPr/>
        <a:lstStyle/>
        <a:p>
          <a:endParaRPr lang="en-BE"/>
        </a:p>
      </dgm:t>
    </dgm:pt>
    <dgm:pt modelId="{FC5ED135-AC78-4CA0-8948-91B0EF03780E}">
      <dgm:prSet/>
      <dgm:spPr/>
      <dgm:t>
        <a:bodyPr/>
        <a:lstStyle/>
        <a:p>
          <a:pPr>
            <a:buNone/>
          </a:pPr>
          <a:r>
            <a:rPr lang="en-GB"/>
            <a:t>Improving</a:t>
          </a:r>
          <a:r>
            <a:rPr lang="en-BE"/>
            <a:t> the understanding and </a:t>
          </a:r>
          <a:r>
            <a:rPr lang="en-BE" b="1"/>
            <a:t>confiden</a:t>
          </a:r>
          <a:r>
            <a:rPr lang="en-US" b="1"/>
            <a:t>c</a:t>
          </a:r>
          <a:r>
            <a:rPr lang="en-GB" b="1"/>
            <a:t>e</a:t>
          </a:r>
          <a:r>
            <a:rPr lang="en-BE" b="1"/>
            <a:t> pathway </a:t>
          </a:r>
          <a:r>
            <a:rPr lang="en-BE"/>
            <a:t>for people with asthma and COPD in the digital health space</a:t>
          </a:r>
          <a:r>
            <a:rPr lang="en-GB"/>
            <a:t>, to</a:t>
          </a:r>
          <a:r>
            <a:rPr lang="en-BE"/>
            <a:t> become </a:t>
          </a:r>
          <a:r>
            <a:rPr lang="en-BE" b="1"/>
            <a:t>aware of theirs rights and possibilities</a:t>
          </a:r>
          <a:r>
            <a:rPr lang="en-BE"/>
            <a:t>.</a:t>
          </a:r>
        </a:p>
      </dgm:t>
    </dgm:pt>
    <dgm:pt modelId="{41443108-B301-4E1F-9501-19C0156CA778}" type="parTrans" cxnId="{BE1944C6-7C83-4538-90CA-6DF3F5C6899A}">
      <dgm:prSet/>
      <dgm:spPr/>
      <dgm:t>
        <a:bodyPr/>
        <a:lstStyle/>
        <a:p>
          <a:endParaRPr lang="en-BE"/>
        </a:p>
      </dgm:t>
    </dgm:pt>
    <dgm:pt modelId="{BB3715E9-4FDE-4949-ACFD-14BD41A4F716}" type="sibTrans" cxnId="{BE1944C6-7C83-4538-90CA-6DF3F5C6899A}">
      <dgm:prSet/>
      <dgm:spPr/>
      <dgm:t>
        <a:bodyPr/>
        <a:lstStyle/>
        <a:p>
          <a:endParaRPr lang="en-BE"/>
        </a:p>
      </dgm:t>
    </dgm:pt>
    <dgm:pt modelId="{54B44E5A-0CA8-4D8E-B142-59EB1543A9A0}">
      <dgm:prSet/>
      <dgm:spPr/>
      <dgm:t>
        <a:bodyPr/>
        <a:lstStyle/>
        <a:p>
          <a:pPr>
            <a:buClr>
              <a:srgbClr val="4988C7"/>
            </a:buClr>
            <a:buFont typeface="Wingdings" panose="05000000000000000000" pitchFamily="2" charset="2"/>
            <a:buChar char="Ø"/>
          </a:pPr>
          <a:r>
            <a:rPr lang="en-GB"/>
            <a:t>to</a:t>
          </a:r>
          <a:r>
            <a:rPr lang="en-BE"/>
            <a:t> understand the </a:t>
          </a:r>
          <a:r>
            <a:rPr lang="en-BE" b="1"/>
            <a:t>digital needs, perceptions and us</a:t>
          </a:r>
          <a:r>
            <a:rPr lang="en-BE"/>
            <a:t>e by asthma and COPD patients, with the aim to gather more insights on the asthma and COPD patient digital journey</a:t>
          </a:r>
        </a:p>
      </dgm:t>
    </dgm:pt>
    <dgm:pt modelId="{6AE734E6-E2BC-4A9E-AFE7-57E8F95E2ECC}" type="parTrans" cxnId="{32BA59EC-9606-4AC7-8650-F5FEE11A4261}">
      <dgm:prSet/>
      <dgm:spPr/>
      <dgm:t>
        <a:bodyPr/>
        <a:lstStyle/>
        <a:p>
          <a:endParaRPr lang="en-BE"/>
        </a:p>
      </dgm:t>
    </dgm:pt>
    <dgm:pt modelId="{71C2BDDE-3645-48C1-A5C1-57B887C0441B}" type="sibTrans" cxnId="{32BA59EC-9606-4AC7-8650-F5FEE11A4261}">
      <dgm:prSet/>
      <dgm:spPr/>
      <dgm:t>
        <a:bodyPr/>
        <a:lstStyle/>
        <a:p>
          <a:endParaRPr lang="en-BE"/>
        </a:p>
      </dgm:t>
    </dgm:pt>
    <dgm:pt modelId="{246E7017-9DA0-4C7A-84F9-F76B696A61DC}">
      <dgm:prSet/>
      <dgm:spPr/>
      <dgm:t>
        <a:bodyPr anchor="t"/>
        <a:lstStyle/>
        <a:p>
          <a:pPr>
            <a:buClr>
              <a:srgbClr val="1C76BD"/>
            </a:buClr>
            <a:buFont typeface="Wingdings" panose="05000000000000000000" pitchFamily="2" charset="2"/>
            <a:buChar char="Ø"/>
          </a:pPr>
          <a:r>
            <a:rPr lang="en-GB"/>
            <a:t> 5 countries: </a:t>
          </a:r>
          <a:r>
            <a:rPr lang="en-GB" b="1"/>
            <a:t>Belgium, Czech Republic, Ireland, Norway, and Spain</a:t>
          </a:r>
          <a:endParaRPr lang="en-BE" dirty="0"/>
        </a:p>
      </dgm:t>
    </dgm:pt>
    <dgm:pt modelId="{414B7247-B7D2-44A3-9561-E0C68E860B07}" type="parTrans" cxnId="{7D957449-52F3-4C1E-BEA7-1C7C2CF134A0}">
      <dgm:prSet/>
      <dgm:spPr/>
    </dgm:pt>
    <dgm:pt modelId="{52FEB120-C669-4090-9277-F7B9F144C5E3}" type="sibTrans" cxnId="{7D957449-52F3-4C1E-BEA7-1C7C2CF134A0}">
      <dgm:prSet/>
      <dgm:spPr/>
    </dgm:pt>
    <dgm:pt modelId="{4327D7C2-1484-458C-B77E-E79B7B820A32}" type="pres">
      <dgm:prSet presAssocID="{A1980D90-5E4E-4E39-BB14-A9730BFB93D9}" presName="linear" presStyleCnt="0">
        <dgm:presLayoutVars>
          <dgm:animLvl val="lvl"/>
          <dgm:resizeHandles val="exact"/>
        </dgm:presLayoutVars>
      </dgm:prSet>
      <dgm:spPr/>
    </dgm:pt>
    <dgm:pt modelId="{F7863CAC-35BF-4F3B-923D-BCFBEFFF8FA1}" type="pres">
      <dgm:prSet presAssocID="{867DA85E-E821-493E-8C3D-A6096743E5D3}" presName="parentText" presStyleLbl="node1" presStyleIdx="0" presStyleCnt="4" custLinFactNeighborY="-24068">
        <dgm:presLayoutVars>
          <dgm:chMax val="0"/>
          <dgm:bulletEnabled val="1"/>
        </dgm:presLayoutVars>
      </dgm:prSet>
      <dgm:spPr/>
    </dgm:pt>
    <dgm:pt modelId="{C4CFB22B-E55E-4A43-9E4B-E3346367D809}" type="pres">
      <dgm:prSet presAssocID="{867DA85E-E821-493E-8C3D-A6096743E5D3}" presName="childText" presStyleLbl="revTx" presStyleIdx="0" presStyleCnt="4">
        <dgm:presLayoutVars>
          <dgm:bulletEnabled val="1"/>
        </dgm:presLayoutVars>
      </dgm:prSet>
      <dgm:spPr/>
    </dgm:pt>
    <dgm:pt modelId="{5444FFD7-0B95-450C-A21D-5BF2E7AB8AE5}" type="pres">
      <dgm:prSet presAssocID="{38DA3C55-18FE-4F8B-82EE-F12397E38CD2}" presName="parentText" presStyleLbl="node1" presStyleIdx="1" presStyleCnt="4" custLinFactNeighborY="-3703">
        <dgm:presLayoutVars>
          <dgm:chMax val="0"/>
          <dgm:bulletEnabled val="1"/>
        </dgm:presLayoutVars>
      </dgm:prSet>
      <dgm:spPr/>
    </dgm:pt>
    <dgm:pt modelId="{03DAEF4E-4BE3-422E-A4D1-AC42934C45E9}" type="pres">
      <dgm:prSet presAssocID="{38DA3C55-18FE-4F8B-82EE-F12397E38CD2}" presName="childText" presStyleLbl="revTx" presStyleIdx="1" presStyleCnt="4">
        <dgm:presLayoutVars>
          <dgm:bulletEnabled val="1"/>
        </dgm:presLayoutVars>
      </dgm:prSet>
      <dgm:spPr/>
    </dgm:pt>
    <dgm:pt modelId="{6476B17A-FC37-42CF-85E0-3239C6822313}" type="pres">
      <dgm:prSet presAssocID="{E660F214-41F9-4D98-84CE-4033F8BEC1EF}" presName="parentText" presStyleLbl="node1" presStyleIdx="2" presStyleCnt="4" custLinFactNeighborY="-6068">
        <dgm:presLayoutVars>
          <dgm:chMax val="0"/>
          <dgm:bulletEnabled val="1"/>
        </dgm:presLayoutVars>
      </dgm:prSet>
      <dgm:spPr/>
    </dgm:pt>
    <dgm:pt modelId="{31D4C06C-E4B5-4EEF-B8A5-1A5CA5EC43AA}" type="pres">
      <dgm:prSet presAssocID="{E660F214-41F9-4D98-84CE-4033F8BEC1EF}" presName="childText" presStyleLbl="revTx" presStyleIdx="2" presStyleCnt="4">
        <dgm:presLayoutVars>
          <dgm:bulletEnabled val="1"/>
        </dgm:presLayoutVars>
      </dgm:prSet>
      <dgm:spPr/>
    </dgm:pt>
    <dgm:pt modelId="{9F6803A0-1FA8-4B42-8B33-594F2EFD2648}" type="pres">
      <dgm:prSet presAssocID="{37994B2D-4E56-492E-9265-F35914B844E1}" presName="parentText" presStyleLbl="node1" presStyleIdx="3" presStyleCnt="4">
        <dgm:presLayoutVars>
          <dgm:chMax val="0"/>
          <dgm:bulletEnabled val="1"/>
        </dgm:presLayoutVars>
      </dgm:prSet>
      <dgm:spPr/>
    </dgm:pt>
    <dgm:pt modelId="{EF73EEB0-DF5D-4FBA-816E-A69FC6621855}" type="pres">
      <dgm:prSet presAssocID="{37994B2D-4E56-492E-9265-F35914B844E1}" presName="childText" presStyleLbl="revTx" presStyleIdx="3" presStyleCnt="4">
        <dgm:presLayoutVars>
          <dgm:bulletEnabled val="1"/>
        </dgm:presLayoutVars>
      </dgm:prSet>
      <dgm:spPr/>
    </dgm:pt>
  </dgm:ptLst>
  <dgm:cxnLst>
    <dgm:cxn modelId="{E5CA281E-778C-46D5-8073-BA23AFA462F1}" type="presOf" srcId="{37994B2D-4E56-492E-9265-F35914B844E1}" destId="{9F6803A0-1FA8-4B42-8B33-594F2EFD2648}" srcOrd="0" destOrd="0" presId="urn:microsoft.com/office/officeart/2005/8/layout/vList2"/>
    <dgm:cxn modelId="{FCDCF13C-D5A1-4F24-90C6-59F110687AE7}" srcId="{A1980D90-5E4E-4E39-BB14-A9730BFB93D9}" destId="{867DA85E-E821-493E-8C3D-A6096743E5D3}" srcOrd="0" destOrd="0" parTransId="{214B4398-1D20-4A98-811E-F692B3FC976E}" sibTransId="{0E0BBAB2-AD97-4851-A398-2B47FA303CAE}"/>
    <dgm:cxn modelId="{1417CA62-5AA4-4EA5-927D-43F85A285600}" srcId="{A1980D90-5E4E-4E39-BB14-A9730BFB93D9}" destId="{37994B2D-4E56-492E-9265-F35914B844E1}" srcOrd="3" destOrd="0" parTransId="{32799B4A-C8F2-403A-9149-98C7851051BB}" sibTransId="{1D6A79B1-1C44-49B3-AEAA-828FE83339EA}"/>
    <dgm:cxn modelId="{8038C164-8A37-4735-B9C9-889022CC341D}" type="presOf" srcId="{06044BB8-CC26-4DFA-80DD-9953A92BE00A}" destId="{03DAEF4E-4BE3-422E-A4D1-AC42934C45E9}" srcOrd="0" destOrd="0" presId="urn:microsoft.com/office/officeart/2005/8/layout/vList2"/>
    <dgm:cxn modelId="{7D957449-52F3-4C1E-BEA7-1C7C2CF134A0}" srcId="{867DA85E-E821-493E-8C3D-A6096743E5D3}" destId="{246E7017-9DA0-4C7A-84F9-F76B696A61DC}" srcOrd="1" destOrd="0" parTransId="{414B7247-B7D2-44A3-9561-E0C68E860B07}" sibTransId="{52FEB120-C669-4090-9277-F7B9F144C5E3}"/>
    <dgm:cxn modelId="{DF45836A-8316-40BF-AD14-02C56B134C86}" srcId="{867DA85E-E821-493E-8C3D-A6096743E5D3}" destId="{C1DC0871-C2D1-4654-8069-0D3C32187834}" srcOrd="0" destOrd="0" parTransId="{EE703628-814E-4C29-A669-219EA5502A06}" sibTransId="{6917A139-EAD6-4FE6-81FA-81B8519BBEBB}"/>
    <dgm:cxn modelId="{1137256C-07EE-4EF3-BD49-1394FB560EBD}" type="presOf" srcId="{7ACBC92C-ADC9-4583-BCBA-BBC06D76E43B}" destId="{EF73EEB0-DF5D-4FBA-816E-A69FC6621855}" srcOrd="0" destOrd="2" presId="urn:microsoft.com/office/officeart/2005/8/layout/vList2"/>
    <dgm:cxn modelId="{7AF4E06F-EFC5-4E17-BB7A-BF67ADFDFADF}" srcId="{38DA3C55-18FE-4F8B-82EE-F12397E38CD2}" destId="{06044BB8-CC26-4DFA-80DD-9953A92BE00A}" srcOrd="0" destOrd="0" parTransId="{F9FF964D-740F-4242-BE0E-B242BCECB4C7}" sibTransId="{2D7E4837-BC2D-4871-8BA6-8220406E5FA6}"/>
    <dgm:cxn modelId="{F1419851-BD20-4AE1-A213-BE57F1496ADF}" srcId="{37994B2D-4E56-492E-9265-F35914B844E1}" destId="{002B2E6A-AA73-418B-B83C-F97326541129}" srcOrd="1" destOrd="0" parTransId="{9B8D5786-9AB7-465E-BA54-6ADC20CF60E2}" sibTransId="{F8FDC149-7926-4DEC-8372-7CC21B457396}"/>
    <dgm:cxn modelId="{64AF4F73-96E0-4AAD-8559-4211ADB8D68F}" type="presOf" srcId="{C1DC0871-C2D1-4654-8069-0D3C32187834}" destId="{C4CFB22B-E55E-4A43-9E4B-E3346367D809}" srcOrd="0" destOrd="0" presId="urn:microsoft.com/office/officeart/2005/8/layout/vList2"/>
    <dgm:cxn modelId="{C8566A89-F984-400C-9C23-AA1E31B7567A}" srcId="{A1980D90-5E4E-4E39-BB14-A9730BFB93D9}" destId="{E660F214-41F9-4D98-84CE-4033F8BEC1EF}" srcOrd="2" destOrd="0" parTransId="{D5AD2725-304F-4B97-BA75-471D67395321}" sibTransId="{AEB647D7-A9E0-4DB4-8277-6ACD0C91BCC0}"/>
    <dgm:cxn modelId="{B7EBBEA3-1785-46C2-94F0-EF4F455868BD}" srcId="{37994B2D-4E56-492E-9265-F35914B844E1}" destId="{DE29249B-F407-45FD-A215-852A7525B91A}" srcOrd="3" destOrd="0" parTransId="{6D25CA18-757B-4B5C-9767-DB1238C103A5}" sibTransId="{F2665318-5A4B-4407-8476-C2763E212249}"/>
    <dgm:cxn modelId="{2410FCB4-699D-4FB7-AA23-CF6B7F823C4D}" srcId="{A1980D90-5E4E-4E39-BB14-A9730BFB93D9}" destId="{38DA3C55-18FE-4F8B-82EE-F12397E38CD2}" srcOrd="1" destOrd="0" parTransId="{F027172C-6D58-4C63-823B-7D6253257E95}" sibTransId="{C35AE52E-9047-4F02-8878-23B3EBE4A582}"/>
    <dgm:cxn modelId="{640186BC-A11D-468E-BA8A-BD6BA14E13C1}" type="presOf" srcId="{867DA85E-E821-493E-8C3D-A6096743E5D3}" destId="{F7863CAC-35BF-4F3B-923D-BCFBEFFF8FA1}" srcOrd="0" destOrd="0" presId="urn:microsoft.com/office/officeart/2005/8/layout/vList2"/>
    <dgm:cxn modelId="{AEB739BE-1F6E-4BD7-B2FB-C8003E273C1A}" srcId="{37994B2D-4E56-492E-9265-F35914B844E1}" destId="{7ACBC92C-ADC9-4583-BCBA-BBC06D76E43B}" srcOrd="2" destOrd="0" parTransId="{16B43018-FEBD-441F-91BE-CA8A1887BFDB}" sibTransId="{FFC45A20-5554-4D26-B561-9B1049770E9F}"/>
    <dgm:cxn modelId="{BE1944C6-7C83-4538-90CA-6DF3F5C6899A}" srcId="{E660F214-41F9-4D98-84CE-4033F8BEC1EF}" destId="{FC5ED135-AC78-4CA0-8948-91B0EF03780E}" srcOrd="0" destOrd="0" parTransId="{41443108-B301-4E1F-9501-19C0156CA778}" sibTransId="{BB3715E9-4FDE-4949-ACFD-14BD41A4F716}"/>
    <dgm:cxn modelId="{88AF07CA-9931-42BE-9374-5594B17E773C}" type="presOf" srcId="{002B2E6A-AA73-418B-B83C-F97326541129}" destId="{EF73EEB0-DF5D-4FBA-816E-A69FC6621855}" srcOrd="0" destOrd="1" presId="urn:microsoft.com/office/officeart/2005/8/layout/vList2"/>
    <dgm:cxn modelId="{4E480ACB-74DE-4D95-9920-6DB4D51B0BFB}" type="presOf" srcId="{A1980D90-5E4E-4E39-BB14-A9730BFB93D9}" destId="{4327D7C2-1484-458C-B77E-E79B7B820A32}" srcOrd="0" destOrd="0" presId="urn:microsoft.com/office/officeart/2005/8/layout/vList2"/>
    <dgm:cxn modelId="{2E3549DA-09A3-423B-BAC1-3C3E22E8E1D1}" type="presOf" srcId="{DE29249B-F407-45FD-A215-852A7525B91A}" destId="{EF73EEB0-DF5D-4FBA-816E-A69FC6621855}" srcOrd="0" destOrd="3" presId="urn:microsoft.com/office/officeart/2005/8/layout/vList2"/>
    <dgm:cxn modelId="{0A310DDE-ED69-44B6-8E37-3E0DD421BA3A}" type="presOf" srcId="{246E7017-9DA0-4C7A-84F9-F76B696A61DC}" destId="{C4CFB22B-E55E-4A43-9E4B-E3346367D809}" srcOrd="0" destOrd="1" presId="urn:microsoft.com/office/officeart/2005/8/layout/vList2"/>
    <dgm:cxn modelId="{CACD15DE-4F53-4333-BECF-A9D5E423B88E}" type="presOf" srcId="{FC5ED135-AC78-4CA0-8948-91B0EF03780E}" destId="{31D4C06C-E4B5-4EEF-B8A5-1A5CA5EC43AA}" srcOrd="0" destOrd="0" presId="urn:microsoft.com/office/officeart/2005/8/layout/vList2"/>
    <dgm:cxn modelId="{911467E5-3465-4616-B084-FB4E6667797C}" type="presOf" srcId="{E660F214-41F9-4D98-84CE-4033F8BEC1EF}" destId="{6476B17A-FC37-42CF-85E0-3239C6822313}" srcOrd="0" destOrd="0" presId="urn:microsoft.com/office/officeart/2005/8/layout/vList2"/>
    <dgm:cxn modelId="{32BA59EC-9606-4AC7-8650-F5FEE11A4261}" srcId="{37994B2D-4E56-492E-9265-F35914B844E1}" destId="{54B44E5A-0CA8-4D8E-B142-59EB1543A9A0}" srcOrd="0" destOrd="0" parTransId="{6AE734E6-E2BC-4A9E-AFE7-57E8F95E2ECC}" sibTransId="{71C2BDDE-3645-48C1-A5C1-57B887C0441B}"/>
    <dgm:cxn modelId="{2FBB22F3-B536-429D-9923-CDDC42C6157C}" type="presOf" srcId="{54B44E5A-0CA8-4D8E-B142-59EB1543A9A0}" destId="{EF73EEB0-DF5D-4FBA-816E-A69FC6621855}" srcOrd="0" destOrd="0" presId="urn:microsoft.com/office/officeart/2005/8/layout/vList2"/>
    <dgm:cxn modelId="{014363FE-2224-434E-9065-C4309141B06A}" type="presOf" srcId="{38DA3C55-18FE-4F8B-82EE-F12397E38CD2}" destId="{5444FFD7-0B95-450C-A21D-5BF2E7AB8AE5}" srcOrd="0" destOrd="0" presId="urn:microsoft.com/office/officeart/2005/8/layout/vList2"/>
    <dgm:cxn modelId="{35125352-3245-40B9-AFEC-7733BD0BC81B}" type="presParOf" srcId="{4327D7C2-1484-458C-B77E-E79B7B820A32}" destId="{F7863CAC-35BF-4F3B-923D-BCFBEFFF8FA1}" srcOrd="0" destOrd="0" presId="urn:microsoft.com/office/officeart/2005/8/layout/vList2"/>
    <dgm:cxn modelId="{60C9C036-19A3-4147-8442-1F9A130572F9}" type="presParOf" srcId="{4327D7C2-1484-458C-B77E-E79B7B820A32}" destId="{C4CFB22B-E55E-4A43-9E4B-E3346367D809}" srcOrd="1" destOrd="0" presId="urn:microsoft.com/office/officeart/2005/8/layout/vList2"/>
    <dgm:cxn modelId="{C7EC5C75-1302-4D30-8054-24DB92AEDE2E}" type="presParOf" srcId="{4327D7C2-1484-458C-B77E-E79B7B820A32}" destId="{5444FFD7-0B95-450C-A21D-5BF2E7AB8AE5}" srcOrd="2" destOrd="0" presId="urn:microsoft.com/office/officeart/2005/8/layout/vList2"/>
    <dgm:cxn modelId="{A0BA2343-6D90-49F7-8029-2490D1EC40C1}" type="presParOf" srcId="{4327D7C2-1484-458C-B77E-E79B7B820A32}" destId="{03DAEF4E-4BE3-422E-A4D1-AC42934C45E9}" srcOrd="3" destOrd="0" presId="urn:microsoft.com/office/officeart/2005/8/layout/vList2"/>
    <dgm:cxn modelId="{6C47E83F-6CD2-4B64-AC95-0BE38809377F}" type="presParOf" srcId="{4327D7C2-1484-458C-B77E-E79B7B820A32}" destId="{6476B17A-FC37-42CF-85E0-3239C6822313}" srcOrd="4" destOrd="0" presId="urn:microsoft.com/office/officeart/2005/8/layout/vList2"/>
    <dgm:cxn modelId="{A9CFBC90-6679-4C2B-94E5-108A87F71419}" type="presParOf" srcId="{4327D7C2-1484-458C-B77E-E79B7B820A32}" destId="{31D4C06C-E4B5-4EEF-B8A5-1A5CA5EC43AA}" srcOrd="5" destOrd="0" presId="urn:microsoft.com/office/officeart/2005/8/layout/vList2"/>
    <dgm:cxn modelId="{9D3CE628-5BF6-4D80-9442-5683F85105C0}" type="presParOf" srcId="{4327D7C2-1484-458C-B77E-E79B7B820A32}" destId="{9F6803A0-1FA8-4B42-8B33-594F2EFD2648}" srcOrd="6" destOrd="0" presId="urn:microsoft.com/office/officeart/2005/8/layout/vList2"/>
    <dgm:cxn modelId="{C561EDBB-E408-4C90-BB31-11F7E08EA64C}" type="presParOf" srcId="{4327D7C2-1484-458C-B77E-E79B7B820A32}" destId="{EF73EEB0-DF5D-4FBA-816E-A69FC6621855}"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85E98B-A390-4BBF-B196-0D221DBB2D31}"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BE"/>
        </a:p>
      </dgm:t>
    </dgm:pt>
    <dgm:pt modelId="{EE4AE77B-D1C9-43E7-A72F-8DD51688419B}">
      <dgm:prSet custT="1"/>
      <dgm:spPr>
        <a:ln>
          <a:noFill/>
        </a:ln>
      </dgm:spPr>
      <dgm:t>
        <a:bodyPr anchor="ctr"/>
        <a:lstStyle/>
        <a:p>
          <a:pPr marL="288000">
            <a:lnSpc>
              <a:spcPct val="100000"/>
            </a:lnSpc>
            <a:spcBef>
              <a:spcPts val="1200"/>
            </a:spcBef>
            <a:spcAft>
              <a:spcPts val="1200"/>
            </a:spcAft>
            <a:buClr>
              <a:srgbClr val="4988C7"/>
            </a:buClr>
            <a:buFont typeface="Wingdings" panose="05000000000000000000" pitchFamily="2" charset="2"/>
            <a:buChar char="Ø"/>
          </a:pPr>
          <a:r>
            <a:rPr lang="en-GB" sz="1700" kern="1200"/>
            <a:t> </a:t>
          </a:r>
          <a:r>
            <a:rPr lang="en-GB" sz="1800" kern="1200"/>
            <a:t>Lack of </a:t>
          </a:r>
          <a:r>
            <a:rPr lang="en-GB" sz="1800" b="1" kern="1200"/>
            <a:t>awareness</a:t>
          </a:r>
          <a:r>
            <a:rPr lang="en-GB" sz="1800" kern="1200"/>
            <a:t> and </a:t>
          </a:r>
          <a:r>
            <a:rPr lang="en-GB" sz="1800" b="1" kern="1200"/>
            <a:t>availability</a:t>
          </a:r>
          <a:r>
            <a:rPr lang="en-GB" sz="1800" kern="1200"/>
            <a:t> of digital solutions</a:t>
          </a:r>
          <a:endParaRPr lang="en-BE" sz="1800" kern="1200"/>
        </a:p>
      </dgm:t>
    </dgm:pt>
    <dgm:pt modelId="{C965CB62-CD42-4122-A27F-96D4CAC08F13}" type="parTrans" cxnId="{99D8E127-2036-4669-9811-7BC1A6A0C10F}">
      <dgm:prSet/>
      <dgm:spPr/>
      <dgm:t>
        <a:bodyPr/>
        <a:lstStyle/>
        <a:p>
          <a:endParaRPr lang="en-BE"/>
        </a:p>
      </dgm:t>
    </dgm:pt>
    <dgm:pt modelId="{03F4236F-2101-4BB5-B5CA-B017D9F7DCAF}" type="sibTrans" cxnId="{99D8E127-2036-4669-9811-7BC1A6A0C10F}">
      <dgm:prSet/>
      <dgm:spPr/>
      <dgm:t>
        <a:bodyPr/>
        <a:lstStyle/>
        <a:p>
          <a:endParaRPr lang="en-BE"/>
        </a:p>
      </dgm:t>
    </dgm:pt>
    <dgm:pt modelId="{C4A0BBD8-8C5B-4A9C-BED8-2A99F8E034F2}">
      <dgm:prSet custT="1"/>
      <dgm:spPr>
        <a:solidFill>
          <a:srgbClr val="FF7C80"/>
        </a:solidFill>
        <a:ln>
          <a:solidFill>
            <a:srgbClr val="C00000"/>
          </a:solidFill>
        </a:ln>
      </dgm:spPr>
      <dgm:t>
        <a:bodyPr/>
        <a:lstStyle/>
        <a:p>
          <a:r>
            <a:rPr lang="en-GB" sz="2800"/>
            <a:t>Main barriers</a:t>
          </a:r>
          <a:endParaRPr lang="en-BE" sz="2800"/>
        </a:p>
      </dgm:t>
    </dgm:pt>
    <dgm:pt modelId="{D0D1E6AF-0E57-471D-8A4D-8FB07B59D4AF}" type="parTrans" cxnId="{BACA0F2A-71DD-4661-BFC1-AE6A5BE61310}">
      <dgm:prSet/>
      <dgm:spPr/>
      <dgm:t>
        <a:bodyPr/>
        <a:lstStyle/>
        <a:p>
          <a:endParaRPr lang="en-BE"/>
        </a:p>
      </dgm:t>
    </dgm:pt>
    <dgm:pt modelId="{0AD6FA77-DE3D-42C4-823B-E0C11D8770D2}" type="sibTrans" cxnId="{BACA0F2A-71DD-4661-BFC1-AE6A5BE61310}">
      <dgm:prSet/>
      <dgm:spPr/>
      <dgm:t>
        <a:bodyPr/>
        <a:lstStyle/>
        <a:p>
          <a:endParaRPr lang="en-BE"/>
        </a:p>
      </dgm:t>
    </dgm:pt>
    <dgm:pt modelId="{FE69BC68-EFBA-4078-B902-0F82548C3FDD}">
      <dgm:prSet custT="1"/>
      <dgm:spPr>
        <a:solidFill>
          <a:srgbClr val="99FF66"/>
        </a:solidFill>
        <a:ln>
          <a:solidFill>
            <a:srgbClr val="00B050"/>
          </a:solidFill>
        </a:ln>
      </dgm:spPr>
      <dgm:t>
        <a:bodyPr/>
        <a:lstStyle/>
        <a:p>
          <a:r>
            <a:rPr lang="en-GB" sz="2800"/>
            <a:t>Main drivers</a:t>
          </a:r>
          <a:endParaRPr lang="en-BE" sz="4000"/>
        </a:p>
      </dgm:t>
    </dgm:pt>
    <dgm:pt modelId="{CF818B8F-E2AD-4462-B90B-36B366BE3DEC}" type="parTrans" cxnId="{A0C7CB3C-47B7-4D06-91D2-90BC2F284BB2}">
      <dgm:prSet/>
      <dgm:spPr/>
      <dgm:t>
        <a:bodyPr/>
        <a:lstStyle/>
        <a:p>
          <a:endParaRPr lang="en-BE"/>
        </a:p>
      </dgm:t>
    </dgm:pt>
    <dgm:pt modelId="{2DE44693-9A2F-41A3-9DE3-B4890AAEA3E6}" type="sibTrans" cxnId="{A0C7CB3C-47B7-4D06-91D2-90BC2F284BB2}">
      <dgm:prSet/>
      <dgm:spPr/>
      <dgm:t>
        <a:bodyPr/>
        <a:lstStyle/>
        <a:p>
          <a:endParaRPr lang="en-BE"/>
        </a:p>
      </dgm:t>
    </dgm:pt>
    <dgm:pt modelId="{4835D2F7-E8F9-41EE-843A-2E6D71BCC6D2}">
      <dgm:prSet custT="1"/>
      <dgm:spPr>
        <a:ln>
          <a:noFill/>
        </a:ln>
      </dgm:spPr>
      <dgm:t>
        <a:bodyPr anchor="ctr"/>
        <a:lstStyle/>
        <a:p>
          <a:pPr marL="288000">
            <a:lnSpc>
              <a:spcPct val="100000"/>
            </a:lnSpc>
            <a:spcBef>
              <a:spcPts val="1200"/>
            </a:spcBef>
            <a:spcAft>
              <a:spcPts val="1200"/>
            </a:spcAft>
            <a:buClr>
              <a:srgbClr val="4988C7"/>
            </a:buClr>
            <a:buFont typeface="Wingdings" panose="05000000000000000000" pitchFamily="2" charset="2"/>
            <a:buChar char="Ø"/>
          </a:pPr>
          <a:r>
            <a:rPr lang="en-GB" sz="1800"/>
            <a:t>Better </a:t>
          </a:r>
          <a:r>
            <a:rPr lang="en-GB" sz="1800" b="1"/>
            <a:t>disease management</a:t>
          </a:r>
          <a:endParaRPr lang="en-BE" sz="1800" b="1"/>
        </a:p>
      </dgm:t>
    </dgm:pt>
    <dgm:pt modelId="{5F9939EB-01D3-4ABA-AF34-1785376E84DF}" type="parTrans" cxnId="{F050E2C4-357C-42A1-A8DA-FBB279451168}">
      <dgm:prSet/>
      <dgm:spPr/>
      <dgm:t>
        <a:bodyPr/>
        <a:lstStyle/>
        <a:p>
          <a:endParaRPr lang="en-BE"/>
        </a:p>
      </dgm:t>
    </dgm:pt>
    <dgm:pt modelId="{D5059666-F259-452F-BE71-9B73371A6713}" type="sibTrans" cxnId="{F050E2C4-357C-42A1-A8DA-FBB279451168}">
      <dgm:prSet/>
      <dgm:spPr/>
      <dgm:t>
        <a:bodyPr/>
        <a:lstStyle/>
        <a:p>
          <a:endParaRPr lang="en-BE"/>
        </a:p>
      </dgm:t>
    </dgm:pt>
    <dgm:pt modelId="{12FD21EC-B7B9-45CD-92D6-A20A5154F7A3}">
      <dgm:prSet custT="1"/>
      <dgm:spPr>
        <a:ln>
          <a:noFill/>
        </a:ln>
      </dgm:spPr>
      <dgm:t>
        <a:bodyPr anchor="ctr"/>
        <a:lstStyle/>
        <a:p>
          <a:pPr marL="288000">
            <a:lnSpc>
              <a:spcPct val="100000"/>
            </a:lnSpc>
            <a:spcBef>
              <a:spcPts val="1200"/>
            </a:spcBef>
            <a:spcAft>
              <a:spcPts val="1200"/>
            </a:spcAft>
            <a:buClr>
              <a:srgbClr val="4988C7"/>
            </a:buClr>
            <a:buFont typeface="Wingdings" panose="05000000000000000000" pitchFamily="2" charset="2"/>
            <a:buChar char="Ø"/>
          </a:pPr>
          <a:r>
            <a:rPr lang="en-GB" sz="1800"/>
            <a:t>Sharing data </a:t>
          </a:r>
          <a:r>
            <a:rPr lang="en-GB" sz="1800" b="1"/>
            <a:t>to improve the conditions, treatments and research outcomes</a:t>
          </a:r>
          <a:endParaRPr lang="en-BE" sz="1800" b="1"/>
        </a:p>
      </dgm:t>
    </dgm:pt>
    <dgm:pt modelId="{AF6F19F6-8D0C-4562-B8C4-258D2FDB1A65}" type="parTrans" cxnId="{5A9B69BE-AC42-470B-98F2-7324B234751E}">
      <dgm:prSet/>
      <dgm:spPr/>
      <dgm:t>
        <a:bodyPr/>
        <a:lstStyle/>
        <a:p>
          <a:endParaRPr lang="en-BE"/>
        </a:p>
      </dgm:t>
    </dgm:pt>
    <dgm:pt modelId="{CB3150DB-0415-4545-AE6F-BFBCD927F51E}" type="sibTrans" cxnId="{5A9B69BE-AC42-470B-98F2-7324B234751E}">
      <dgm:prSet/>
      <dgm:spPr/>
      <dgm:t>
        <a:bodyPr/>
        <a:lstStyle/>
        <a:p>
          <a:endParaRPr lang="en-BE"/>
        </a:p>
      </dgm:t>
    </dgm:pt>
    <dgm:pt modelId="{794C7F93-2337-4196-978E-5725709EA450}">
      <dgm:prSet custT="1"/>
      <dgm:spPr>
        <a:ln>
          <a:noFill/>
        </a:ln>
      </dgm:spPr>
      <dgm:t>
        <a:bodyPr anchor="ctr"/>
        <a:lstStyle/>
        <a:p>
          <a:pPr marL="288000">
            <a:lnSpc>
              <a:spcPct val="100000"/>
            </a:lnSpc>
            <a:spcBef>
              <a:spcPts val="1200"/>
            </a:spcBef>
            <a:spcAft>
              <a:spcPts val="1200"/>
            </a:spcAft>
            <a:buClr>
              <a:srgbClr val="4988C7"/>
            </a:buClr>
            <a:buFont typeface="Wingdings" panose="05000000000000000000" pitchFamily="2" charset="2"/>
            <a:buChar char="Ø"/>
          </a:pPr>
          <a:r>
            <a:rPr lang="en-GB" sz="1800" kern="1200">
              <a:solidFill>
                <a:prstClr val="black">
                  <a:hueOff val="0"/>
                  <a:satOff val="0"/>
                  <a:lumOff val="0"/>
                  <a:alphaOff val="0"/>
                </a:prstClr>
              </a:solidFill>
              <a:latin typeface="Calibri" panose="020F0502020204030204"/>
              <a:ea typeface="+mn-ea"/>
              <a:cs typeface="+mn-cs"/>
            </a:rPr>
            <a:t>Fear of </a:t>
          </a:r>
          <a:r>
            <a:rPr lang="en-GB" sz="1800" b="1" kern="1200">
              <a:solidFill>
                <a:prstClr val="black">
                  <a:hueOff val="0"/>
                  <a:satOff val="0"/>
                  <a:lumOff val="0"/>
                  <a:alphaOff val="0"/>
                </a:prstClr>
              </a:solidFill>
              <a:latin typeface="Calibri" panose="020F0502020204030204"/>
              <a:ea typeface="+mn-ea"/>
              <a:cs typeface="+mn-cs"/>
            </a:rPr>
            <a:t>losing the human contact </a:t>
          </a:r>
          <a:r>
            <a:rPr lang="en-GB" sz="1800" kern="1200">
              <a:solidFill>
                <a:prstClr val="black">
                  <a:hueOff val="0"/>
                  <a:satOff val="0"/>
                  <a:lumOff val="0"/>
                  <a:alphaOff val="0"/>
                </a:prstClr>
              </a:solidFill>
              <a:latin typeface="Calibri" panose="020F0502020204030204"/>
              <a:ea typeface="+mn-ea"/>
              <a:cs typeface="+mn-cs"/>
            </a:rPr>
            <a:t>with HCPs</a:t>
          </a:r>
          <a:endParaRPr lang="en-BE" sz="1800" kern="1200">
            <a:solidFill>
              <a:prstClr val="black">
                <a:hueOff val="0"/>
                <a:satOff val="0"/>
                <a:lumOff val="0"/>
                <a:alphaOff val="0"/>
              </a:prstClr>
            </a:solidFill>
            <a:latin typeface="Calibri" panose="020F0502020204030204"/>
            <a:ea typeface="+mn-ea"/>
            <a:cs typeface="+mn-cs"/>
          </a:endParaRPr>
        </a:p>
      </dgm:t>
    </dgm:pt>
    <dgm:pt modelId="{8A7A33A5-5073-4344-95DD-3C0DF261F233}" type="parTrans" cxnId="{915FDFAC-6D22-4A1B-B17A-59ADE7076C61}">
      <dgm:prSet/>
      <dgm:spPr/>
      <dgm:t>
        <a:bodyPr/>
        <a:lstStyle/>
        <a:p>
          <a:endParaRPr lang="en-BE"/>
        </a:p>
      </dgm:t>
    </dgm:pt>
    <dgm:pt modelId="{ACDA34DD-3935-4676-84BB-793390339E81}" type="sibTrans" cxnId="{915FDFAC-6D22-4A1B-B17A-59ADE7076C61}">
      <dgm:prSet/>
      <dgm:spPr/>
      <dgm:t>
        <a:bodyPr/>
        <a:lstStyle/>
        <a:p>
          <a:endParaRPr lang="en-BE"/>
        </a:p>
      </dgm:t>
    </dgm:pt>
    <dgm:pt modelId="{91FCC56D-4671-4930-AFBD-B685E55E31AA}">
      <dgm:prSet custT="1"/>
      <dgm:spPr>
        <a:ln>
          <a:noFill/>
        </a:ln>
      </dgm:spPr>
      <dgm:t>
        <a:bodyPr anchor="ctr"/>
        <a:lstStyle/>
        <a:p>
          <a:pPr marL="288000">
            <a:lnSpc>
              <a:spcPct val="100000"/>
            </a:lnSpc>
            <a:spcBef>
              <a:spcPts val="1200"/>
            </a:spcBef>
            <a:spcAft>
              <a:spcPts val="1200"/>
            </a:spcAft>
            <a:buClr>
              <a:srgbClr val="4988C7"/>
            </a:buClr>
            <a:buFont typeface="Wingdings" panose="05000000000000000000" pitchFamily="2" charset="2"/>
            <a:buChar char="Ø"/>
          </a:pPr>
          <a:r>
            <a:rPr lang="en-GB" sz="1800" b="1" kern="1200">
              <a:solidFill>
                <a:prstClr val="black">
                  <a:hueOff val="0"/>
                  <a:satOff val="0"/>
                  <a:lumOff val="0"/>
                  <a:alphaOff val="0"/>
                </a:prstClr>
              </a:solidFill>
              <a:latin typeface="Calibri" panose="020F0502020204030204"/>
              <a:ea typeface="+mn-ea"/>
              <a:cs typeface="+mn-cs"/>
            </a:rPr>
            <a:t>Concerns about misuse of data</a:t>
          </a:r>
          <a:r>
            <a:rPr lang="en-GB" sz="1800" kern="1200">
              <a:solidFill>
                <a:prstClr val="black">
                  <a:hueOff val="0"/>
                  <a:satOff val="0"/>
                  <a:lumOff val="0"/>
                  <a:alphaOff val="0"/>
                </a:prstClr>
              </a:solidFill>
              <a:latin typeface="Calibri" panose="020F0502020204030204"/>
              <a:ea typeface="+mn-ea"/>
              <a:cs typeface="+mn-cs"/>
            </a:rPr>
            <a:t> (privacy and data security)</a:t>
          </a:r>
          <a:endParaRPr lang="en-BE" sz="1800" kern="1200">
            <a:solidFill>
              <a:prstClr val="black">
                <a:hueOff val="0"/>
                <a:satOff val="0"/>
                <a:lumOff val="0"/>
                <a:alphaOff val="0"/>
              </a:prstClr>
            </a:solidFill>
            <a:latin typeface="Calibri" panose="020F0502020204030204"/>
            <a:ea typeface="+mn-ea"/>
            <a:cs typeface="+mn-cs"/>
          </a:endParaRPr>
        </a:p>
      </dgm:t>
    </dgm:pt>
    <dgm:pt modelId="{48559C54-39F1-4C63-A879-B3FC9985D369}" type="parTrans" cxnId="{E6B7D6B0-8097-4FC1-A6CD-18FBA3926B9B}">
      <dgm:prSet/>
      <dgm:spPr/>
      <dgm:t>
        <a:bodyPr/>
        <a:lstStyle/>
        <a:p>
          <a:endParaRPr lang="en-BE"/>
        </a:p>
      </dgm:t>
    </dgm:pt>
    <dgm:pt modelId="{FD239FA9-279C-43FB-AED2-721DD2F989CC}" type="sibTrans" cxnId="{E6B7D6B0-8097-4FC1-A6CD-18FBA3926B9B}">
      <dgm:prSet/>
      <dgm:spPr/>
      <dgm:t>
        <a:bodyPr/>
        <a:lstStyle/>
        <a:p>
          <a:endParaRPr lang="en-BE"/>
        </a:p>
      </dgm:t>
    </dgm:pt>
    <dgm:pt modelId="{66B42258-BCFF-4017-86B8-50A588D15A0D}" type="pres">
      <dgm:prSet presAssocID="{0D85E98B-A390-4BBF-B196-0D221DBB2D31}" presName="Name0" presStyleCnt="0">
        <dgm:presLayoutVars>
          <dgm:dir/>
          <dgm:animLvl val="lvl"/>
          <dgm:resizeHandles/>
        </dgm:presLayoutVars>
      </dgm:prSet>
      <dgm:spPr/>
    </dgm:pt>
    <dgm:pt modelId="{66AF2886-CEC2-43C9-B4CB-FF8B775EEF69}" type="pres">
      <dgm:prSet presAssocID="{C4A0BBD8-8C5B-4A9C-BED8-2A99F8E034F2}" presName="linNode" presStyleCnt="0"/>
      <dgm:spPr/>
    </dgm:pt>
    <dgm:pt modelId="{2FBED001-DDE5-4BD5-8806-1FB0E7CC2F6A}" type="pres">
      <dgm:prSet presAssocID="{C4A0BBD8-8C5B-4A9C-BED8-2A99F8E034F2}" presName="parentShp" presStyleLbl="node1" presStyleIdx="0" presStyleCnt="2" custScaleX="55197" custScaleY="47033">
        <dgm:presLayoutVars>
          <dgm:bulletEnabled val="1"/>
        </dgm:presLayoutVars>
      </dgm:prSet>
      <dgm:spPr/>
    </dgm:pt>
    <dgm:pt modelId="{F18A9973-C6CF-4203-AB61-54B515E161BC}" type="pres">
      <dgm:prSet presAssocID="{C4A0BBD8-8C5B-4A9C-BED8-2A99F8E034F2}" presName="childShp" presStyleLbl="bgAccFollowNode1" presStyleIdx="0" presStyleCnt="2" custScaleX="119295" custLinFactNeighborX="4907" custLinFactNeighborY="-26">
        <dgm:presLayoutVars>
          <dgm:bulletEnabled val="1"/>
        </dgm:presLayoutVars>
      </dgm:prSet>
      <dgm:spPr/>
    </dgm:pt>
    <dgm:pt modelId="{5EA3AEBE-660E-4744-BD31-39D4A81017F3}" type="pres">
      <dgm:prSet presAssocID="{0AD6FA77-DE3D-42C4-823B-E0C11D8770D2}" presName="spacing" presStyleCnt="0"/>
      <dgm:spPr/>
    </dgm:pt>
    <dgm:pt modelId="{E4D37D85-0A7B-46CF-B429-515CD0B38E2C}" type="pres">
      <dgm:prSet presAssocID="{FE69BC68-EFBA-4078-B902-0F82548C3FDD}" presName="linNode" presStyleCnt="0"/>
      <dgm:spPr/>
    </dgm:pt>
    <dgm:pt modelId="{49069418-B974-4850-ADAD-937777F92AA0}" type="pres">
      <dgm:prSet presAssocID="{FE69BC68-EFBA-4078-B902-0F82548C3FDD}" presName="parentShp" presStyleLbl="node1" presStyleIdx="1" presStyleCnt="2" custScaleX="58264" custScaleY="39867">
        <dgm:presLayoutVars>
          <dgm:bulletEnabled val="1"/>
        </dgm:presLayoutVars>
      </dgm:prSet>
      <dgm:spPr/>
    </dgm:pt>
    <dgm:pt modelId="{410E2102-0396-4B96-AAD3-F40964B285F5}" type="pres">
      <dgm:prSet presAssocID="{FE69BC68-EFBA-4078-B902-0F82548C3FDD}" presName="childShp" presStyleLbl="bgAccFollowNode1" presStyleIdx="1" presStyleCnt="2" custScaleX="116235" custLinFactNeighborX="2454" custLinFactNeighborY="26">
        <dgm:presLayoutVars>
          <dgm:bulletEnabled val="1"/>
        </dgm:presLayoutVars>
      </dgm:prSet>
      <dgm:spPr/>
    </dgm:pt>
  </dgm:ptLst>
  <dgm:cxnLst>
    <dgm:cxn modelId="{E6C2CE0C-F5D0-4606-847B-44F249BB47D8}" type="presOf" srcId="{4835D2F7-E8F9-41EE-843A-2E6D71BCC6D2}" destId="{410E2102-0396-4B96-AAD3-F40964B285F5}" srcOrd="0" destOrd="0" presId="urn:microsoft.com/office/officeart/2005/8/layout/vList6"/>
    <dgm:cxn modelId="{99D8E127-2036-4669-9811-7BC1A6A0C10F}" srcId="{C4A0BBD8-8C5B-4A9C-BED8-2A99F8E034F2}" destId="{EE4AE77B-D1C9-43E7-A72F-8DD51688419B}" srcOrd="0" destOrd="0" parTransId="{C965CB62-CD42-4122-A27F-96D4CAC08F13}" sibTransId="{03F4236F-2101-4BB5-B5CA-B017D9F7DCAF}"/>
    <dgm:cxn modelId="{BACA0F2A-71DD-4661-BFC1-AE6A5BE61310}" srcId="{0D85E98B-A390-4BBF-B196-0D221DBB2D31}" destId="{C4A0BBD8-8C5B-4A9C-BED8-2A99F8E034F2}" srcOrd="0" destOrd="0" parTransId="{D0D1E6AF-0E57-471D-8A4D-8FB07B59D4AF}" sibTransId="{0AD6FA77-DE3D-42C4-823B-E0C11D8770D2}"/>
    <dgm:cxn modelId="{BD0B062C-244D-4D53-AC84-B19D352501FC}" type="presOf" srcId="{FE69BC68-EFBA-4078-B902-0F82548C3FDD}" destId="{49069418-B974-4850-ADAD-937777F92AA0}" srcOrd="0" destOrd="0" presId="urn:microsoft.com/office/officeart/2005/8/layout/vList6"/>
    <dgm:cxn modelId="{A0C7CB3C-47B7-4D06-91D2-90BC2F284BB2}" srcId="{0D85E98B-A390-4BBF-B196-0D221DBB2D31}" destId="{FE69BC68-EFBA-4078-B902-0F82548C3FDD}" srcOrd="1" destOrd="0" parTransId="{CF818B8F-E2AD-4462-B90B-36B366BE3DEC}" sibTransId="{2DE44693-9A2F-41A3-9DE3-B4890AAEA3E6}"/>
    <dgm:cxn modelId="{C408655B-F8D1-4362-ADE0-109FE11F58D3}" type="presOf" srcId="{0D85E98B-A390-4BBF-B196-0D221DBB2D31}" destId="{66B42258-BCFF-4017-86B8-50A588D15A0D}" srcOrd="0" destOrd="0" presId="urn:microsoft.com/office/officeart/2005/8/layout/vList6"/>
    <dgm:cxn modelId="{171A4553-D827-446C-BFD1-32409C5E8C48}" type="presOf" srcId="{794C7F93-2337-4196-978E-5725709EA450}" destId="{F18A9973-C6CF-4203-AB61-54B515E161BC}" srcOrd="0" destOrd="1" presId="urn:microsoft.com/office/officeart/2005/8/layout/vList6"/>
    <dgm:cxn modelId="{9A293175-8039-41C0-AB0C-33A201E7342F}" type="presOf" srcId="{91FCC56D-4671-4930-AFBD-B685E55E31AA}" destId="{F18A9973-C6CF-4203-AB61-54B515E161BC}" srcOrd="0" destOrd="2" presId="urn:microsoft.com/office/officeart/2005/8/layout/vList6"/>
    <dgm:cxn modelId="{44E94857-B34C-4B43-B789-51391117CE0E}" type="presOf" srcId="{C4A0BBD8-8C5B-4A9C-BED8-2A99F8E034F2}" destId="{2FBED001-DDE5-4BD5-8806-1FB0E7CC2F6A}" srcOrd="0" destOrd="0" presId="urn:microsoft.com/office/officeart/2005/8/layout/vList6"/>
    <dgm:cxn modelId="{7AE65C5A-E68B-4C3F-B251-D10424A2B201}" type="presOf" srcId="{12FD21EC-B7B9-45CD-92D6-A20A5154F7A3}" destId="{410E2102-0396-4B96-AAD3-F40964B285F5}" srcOrd="0" destOrd="1" presId="urn:microsoft.com/office/officeart/2005/8/layout/vList6"/>
    <dgm:cxn modelId="{C52EFB98-AB0B-488D-A863-8F02964F9491}" type="presOf" srcId="{EE4AE77B-D1C9-43E7-A72F-8DD51688419B}" destId="{F18A9973-C6CF-4203-AB61-54B515E161BC}" srcOrd="0" destOrd="0" presId="urn:microsoft.com/office/officeart/2005/8/layout/vList6"/>
    <dgm:cxn modelId="{915FDFAC-6D22-4A1B-B17A-59ADE7076C61}" srcId="{C4A0BBD8-8C5B-4A9C-BED8-2A99F8E034F2}" destId="{794C7F93-2337-4196-978E-5725709EA450}" srcOrd="1" destOrd="0" parTransId="{8A7A33A5-5073-4344-95DD-3C0DF261F233}" sibTransId="{ACDA34DD-3935-4676-84BB-793390339E81}"/>
    <dgm:cxn modelId="{E6B7D6B0-8097-4FC1-A6CD-18FBA3926B9B}" srcId="{C4A0BBD8-8C5B-4A9C-BED8-2A99F8E034F2}" destId="{91FCC56D-4671-4930-AFBD-B685E55E31AA}" srcOrd="2" destOrd="0" parTransId="{48559C54-39F1-4C63-A879-B3FC9985D369}" sibTransId="{FD239FA9-279C-43FB-AED2-721DD2F989CC}"/>
    <dgm:cxn modelId="{5A9B69BE-AC42-470B-98F2-7324B234751E}" srcId="{FE69BC68-EFBA-4078-B902-0F82548C3FDD}" destId="{12FD21EC-B7B9-45CD-92D6-A20A5154F7A3}" srcOrd="1" destOrd="0" parTransId="{AF6F19F6-8D0C-4562-B8C4-258D2FDB1A65}" sibTransId="{CB3150DB-0415-4545-AE6F-BFBCD927F51E}"/>
    <dgm:cxn modelId="{F050E2C4-357C-42A1-A8DA-FBB279451168}" srcId="{FE69BC68-EFBA-4078-B902-0F82548C3FDD}" destId="{4835D2F7-E8F9-41EE-843A-2E6D71BCC6D2}" srcOrd="0" destOrd="0" parTransId="{5F9939EB-01D3-4ABA-AF34-1785376E84DF}" sibTransId="{D5059666-F259-452F-BE71-9B73371A6713}"/>
    <dgm:cxn modelId="{BE743F17-D0CF-4464-A835-FB1F1C032017}" type="presParOf" srcId="{66B42258-BCFF-4017-86B8-50A588D15A0D}" destId="{66AF2886-CEC2-43C9-B4CB-FF8B775EEF69}" srcOrd="0" destOrd="0" presId="urn:microsoft.com/office/officeart/2005/8/layout/vList6"/>
    <dgm:cxn modelId="{0A595DBB-A246-4B25-8436-9A70FE4B3A04}" type="presParOf" srcId="{66AF2886-CEC2-43C9-B4CB-FF8B775EEF69}" destId="{2FBED001-DDE5-4BD5-8806-1FB0E7CC2F6A}" srcOrd="0" destOrd="0" presId="urn:microsoft.com/office/officeart/2005/8/layout/vList6"/>
    <dgm:cxn modelId="{F6B836D0-D4CE-447F-8F69-2BF9C6950B1C}" type="presParOf" srcId="{66AF2886-CEC2-43C9-B4CB-FF8B775EEF69}" destId="{F18A9973-C6CF-4203-AB61-54B515E161BC}" srcOrd="1" destOrd="0" presId="urn:microsoft.com/office/officeart/2005/8/layout/vList6"/>
    <dgm:cxn modelId="{64AC5EA1-0165-4FA2-A209-0CF0BF09022E}" type="presParOf" srcId="{66B42258-BCFF-4017-86B8-50A588D15A0D}" destId="{5EA3AEBE-660E-4744-BD31-39D4A81017F3}" srcOrd="1" destOrd="0" presId="urn:microsoft.com/office/officeart/2005/8/layout/vList6"/>
    <dgm:cxn modelId="{BB7F2C01-3C10-41E7-8CE4-F09DBCBFC15A}" type="presParOf" srcId="{66B42258-BCFF-4017-86B8-50A588D15A0D}" destId="{E4D37D85-0A7B-46CF-B429-515CD0B38E2C}" srcOrd="2" destOrd="0" presId="urn:microsoft.com/office/officeart/2005/8/layout/vList6"/>
    <dgm:cxn modelId="{F7145AE2-1D29-40F5-9496-21F34AEAEFB0}" type="presParOf" srcId="{E4D37D85-0A7B-46CF-B429-515CD0B38E2C}" destId="{49069418-B974-4850-ADAD-937777F92AA0}" srcOrd="0" destOrd="0" presId="urn:microsoft.com/office/officeart/2005/8/layout/vList6"/>
    <dgm:cxn modelId="{A08D8C7C-E53D-4416-9694-2561319A38E9}" type="presParOf" srcId="{E4D37D85-0A7B-46CF-B429-515CD0B38E2C}" destId="{410E2102-0396-4B96-AAD3-F40964B285F5}"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DFD1EA-AEF2-4EF4-A9E0-E76298A48C94}" type="doc">
      <dgm:prSet loTypeId="urn:microsoft.com/office/officeart/2005/8/layout/lProcess3" loCatId="process" qsTypeId="urn:microsoft.com/office/officeart/2005/8/quickstyle/simple1" qsCatId="simple" csTypeId="urn:microsoft.com/office/officeart/2005/8/colors/accent1_1" csCatId="accent1" phldr="1"/>
      <dgm:spPr/>
      <dgm:t>
        <a:bodyPr/>
        <a:lstStyle/>
        <a:p>
          <a:endParaRPr lang="en-BE"/>
        </a:p>
      </dgm:t>
    </dgm:pt>
    <dgm:pt modelId="{7116B3C7-0B29-41F2-A229-A99601FEE29B}">
      <dgm:prSet custT="1"/>
      <dgm:spPr>
        <a:solidFill>
          <a:srgbClr val="E4EDF7"/>
        </a:solidFill>
      </dgm:spPr>
      <dgm:t>
        <a:bodyPr/>
        <a:lstStyle/>
        <a:p>
          <a:r>
            <a:rPr lang="en-GB" sz="2000">
              <a:solidFill>
                <a:schemeClr val="bg2">
                  <a:lumMod val="25000"/>
                </a:schemeClr>
              </a:solidFill>
            </a:rPr>
            <a:t>Q4 2021</a:t>
          </a:r>
          <a:endParaRPr lang="en-BE" sz="2000">
            <a:solidFill>
              <a:schemeClr val="bg2">
                <a:lumMod val="25000"/>
              </a:schemeClr>
            </a:solidFill>
          </a:endParaRPr>
        </a:p>
      </dgm:t>
    </dgm:pt>
    <dgm:pt modelId="{56C3FA0B-500C-48C6-B26A-E4BF807CA44E}" type="parTrans" cxnId="{A4D7CFD9-5E86-4DDE-B023-82FDBDDEAD88}">
      <dgm:prSet/>
      <dgm:spPr/>
      <dgm:t>
        <a:bodyPr/>
        <a:lstStyle/>
        <a:p>
          <a:endParaRPr lang="en-BE"/>
        </a:p>
      </dgm:t>
    </dgm:pt>
    <dgm:pt modelId="{EACE3005-0DA0-4AE0-9EB8-EB520E4FF8A8}" type="sibTrans" cxnId="{A4D7CFD9-5E86-4DDE-B023-82FDBDDEAD88}">
      <dgm:prSet/>
      <dgm:spPr/>
      <dgm:t>
        <a:bodyPr/>
        <a:lstStyle/>
        <a:p>
          <a:endParaRPr lang="en-BE"/>
        </a:p>
      </dgm:t>
    </dgm:pt>
    <dgm:pt modelId="{7333AACD-24ED-462B-9685-EB793D2A6AD7}">
      <dgm:prSet custT="1"/>
      <dgm:spPr>
        <a:solidFill>
          <a:srgbClr val="E4EDF7"/>
        </a:solidFill>
      </dgm:spPr>
      <dgm:t>
        <a:bodyPr/>
        <a:lstStyle/>
        <a:p>
          <a:r>
            <a:rPr lang="en-GB" sz="2000">
              <a:solidFill>
                <a:schemeClr val="bg2">
                  <a:lumMod val="25000"/>
                </a:schemeClr>
              </a:solidFill>
            </a:rPr>
            <a:t>Q4 2021</a:t>
          </a:r>
          <a:endParaRPr lang="en-BE" sz="2600">
            <a:solidFill>
              <a:schemeClr val="bg2">
                <a:lumMod val="25000"/>
              </a:schemeClr>
            </a:solidFill>
          </a:endParaRPr>
        </a:p>
      </dgm:t>
    </dgm:pt>
    <dgm:pt modelId="{7D01FDC8-887F-45AA-9AF4-91AD61937431}" type="parTrans" cxnId="{90E2C388-0C13-4A65-A13F-DC44FF4ACC56}">
      <dgm:prSet/>
      <dgm:spPr/>
      <dgm:t>
        <a:bodyPr/>
        <a:lstStyle/>
        <a:p>
          <a:endParaRPr lang="en-BE"/>
        </a:p>
      </dgm:t>
    </dgm:pt>
    <dgm:pt modelId="{CC939718-1FBE-48FF-9AF1-65D298B551CB}" type="sibTrans" cxnId="{90E2C388-0C13-4A65-A13F-DC44FF4ACC56}">
      <dgm:prSet/>
      <dgm:spPr/>
      <dgm:t>
        <a:bodyPr/>
        <a:lstStyle/>
        <a:p>
          <a:endParaRPr lang="en-BE"/>
        </a:p>
      </dgm:t>
    </dgm:pt>
    <dgm:pt modelId="{7733AADF-444A-4E8F-95C6-422630E02681}">
      <dgm:prSet custT="1"/>
      <dgm:spPr>
        <a:solidFill>
          <a:srgbClr val="E4EDF7"/>
        </a:solidFill>
        <a:ln w="12700" cap="flat" cmpd="sng" algn="ctr">
          <a:solidFill>
            <a:srgbClr val="5B9BD5">
              <a:shade val="80000"/>
              <a:hueOff val="0"/>
              <a:satOff val="0"/>
              <a:lumOff val="0"/>
              <a:alphaOff val="0"/>
            </a:srgbClr>
          </a:solidFill>
          <a:prstDash val="solid"/>
          <a:miter lim="800000"/>
        </a:ln>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GB" sz="2000" kern="1200">
              <a:solidFill>
                <a:schemeClr val="bg2">
                  <a:lumMod val="25000"/>
                </a:schemeClr>
              </a:solidFill>
              <a:latin typeface="Calibri" panose="020F0502020204030204"/>
              <a:ea typeface="+mn-ea"/>
              <a:cs typeface="+mn-cs"/>
            </a:rPr>
            <a:t>Q4 2021</a:t>
          </a:r>
          <a:endParaRPr lang="en-BE" sz="2000" kern="1200">
            <a:solidFill>
              <a:schemeClr val="bg2">
                <a:lumMod val="25000"/>
              </a:schemeClr>
            </a:solidFill>
            <a:latin typeface="Calibri" panose="020F0502020204030204"/>
            <a:ea typeface="+mn-ea"/>
            <a:cs typeface="+mn-cs"/>
          </a:endParaRPr>
        </a:p>
      </dgm:t>
    </dgm:pt>
    <dgm:pt modelId="{A2BFFE7E-FC3F-4988-AF0C-B6C6CB4A8AD2}" type="parTrans" cxnId="{A6765C62-E757-4730-B8C3-3C4E1F82B598}">
      <dgm:prSet/>
      <dgm:spPr/>
      <dgm:t>
        <a:bodyPr/>
        <a:lstStyle/>
        <a:p>
          <a:endParaRPr lang="en-BE"/>
        </a:p>
      </dgm:t>
    </dgm:pt>
    <dgm:pt modelId="{7B5D5ED0-FBC0-4099-8B64-861BCCA9248F}" type="sibTrans" cxnId="{A6765C62-E757-4730-B8C3-3C4E1F82B598}">
      <dgm:prSet/>
      <dgm:spPr/>
      <dgm:t>
        <a:bodyPr/>
        <a:lstStyle/>
        <a:p>
          <a:endParaRPr lang="en-BE"/>
        </a:p>
      </dgm:t>
    </dgm:pt>
    <dgm:pt modelId="{AF17DE46-4CD3-4485-B7D3-B504F1D3C024}">
      <dgm:prSet custT="1"/>
      <dgm:spPr>
        <a:solidFill>
          <a:srgbClr val="E4EDF7"/>
        </a:solidFill>
        <a:ln w="12700" cap="flat" cmpd="sng" algn="ctr">
          <a:solidFill>
            <a:srgbClr val="5B9BD5">
              <a:shade val="80000"/>
              <a:hueOff val="0"/>
              <a:satOff val="0"/>
              <a:lumOff val="0"/>
              <a:alphaOff val="0"/>
            </a:srgbClr>
          </a:solidFill>
          <a:prstDash val="solid"/>
          <a:miter lim="800000"/>
        </a:ln>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GB" sz="2000" kern="1200">
              <a:solidFill>
                <a:schemeClr val="bg2">
                  <a:lumMod val="25000"/>
                </a:schemeClr>
              </a:solidFill>
              <a:latin typeface="Calibri" panose="020F0502020204030204"/>
              <a:ea typeface="+mn-ea"/>
              <a:cs typeface="+mn-cs"/>
            </a:rPr>
            <a:t>Q1-Q4 2022</a:t>
          </a:r>
          <a:endParaRPr lang="en-BE" sz="2000" kern="1200">
            <a:solidFill>
              <a:schemeClr val="bg2">
                <a:lumMod val="25000"/>
              </a:schemeClr>
            </a:solidFill>
            <a:latin typeface="Calibri" panose="020F0502020204030204"/>
            <a:ea typeface="+mn-ea"/>
            <a:cs typeface="+mn-cs"/>
          </a:endParaRPr>
        </a:p>
      </dgm:t>
    </dgm:pt>
    <dgm:pt modelId="{06C570FE-AEBD-490E-B413-0B798D865F18}" type="parTrans" cxnId="{FCB87591-5A5C-4417-9443-17545FE1905A}">
      <dgm:prSet/>
      <dgm:spPr/>
      <dgm:t>
        <a:bodyPr/>
        <a:lstStyle/>
        <a:p>
          <a:endParaRPr lang="en-BE"/>
        </a:p>
      </dgm:t>
    </dgm:pt>
    <dgm:pt modelId="{DEF12759-37A1-49E7-967E-177DC27C7898}" type="sibTrans" cxnId="{FCB87591-5A5C-4417-9443-17545FE1905A}">
      <dgm:prSet/>
      <dgm:spPr/>
      <dgm:t>
        <a:bodyPr/>
        <a:lstStyle/>
        <a:p>
          <a:endParaRPr lang="en-BE"/>
        </a:p>
      </dgm:t>
    </dgm:pt>
    <dgm:pt modelId="{84D75DD2-A62B-4B3A-91A7-828B031794B2}">
      <dgm:prSet custT="1"/>
      <dgm:spPr>
        <a:ln>
          <a:noFill/>
        </a:ln>
      </dgm:spPr>
      <dgm:t>
        <a:bodyPr/>
        <a:lstStyle/>
        <a:p>
          <a:pPr algn="l"/>
          <a:r>
            <a:rPr lang="en-GB" sz="2000"/>
            <a:t>Publication of EFA DIGIT Survey report</a:t>
          </a:r>
          <a:endParaRPr lang="en-BE" sz="2000"/>
        </a:p>
      </dgm:t>
    </dgm:pt>
    <dgm:pt modelId="{93ECD84C-21ED-4E85-AB97-23CCDAE8EF01}" type="parTrans" cxnId="{2B3E934D-1DAA-47D6-9B53-2AFA47A95F9E}">
      <dgm:prSet/>
      <dgm:spPr/>
      <dgm:t>
        <a:bodyPr/>
        <a:lstStyle/>
        <a:p>
          <a:endParaRPr lang="en-BE"/>
        </a:p>
      </dgm:t>
    </dgm:pt>
    <dgm:pt modelId="{D76661F4-4FE1-4B11-83B0-39247771DDA4}" type="sibTrans" cxnId="{2B3E934D-1DAA-47D6-9B53-2AFA47A95F9E}">
      <dgm:prSet/>
      <dgm:spPr/>
      <dgm:t>
        <a:bodyPr/>
        <a:lstStyle/>
        <a:p>
          <a:endParaRPr lang="en-BE"/>
        </a:p>
      </dgm:t>
    </dgm:pt>
    <dgm:pt modelId="{C29A9C94-07F5-43FB-A28F-09E4050F4FF5}">
      <dgm:prSet custT="1"/>
      <dgm:spPr>
        <a:ln>
          <a:noFill/>
        </a:ln>
      </dgm:spPr>
      <dgm:t>
        <a:bodyPr/>
        <a:lstStyle/>
        <a:p>
          <a:pPr algn="l"/>
          <a:r>
            <a:rPr lang="en-GB" sz="2000"/>
            <a:t>Publication of DIGIT Survey Countries Factsheets</a:t>
          </a:r>
          <a:endParaRPr lang="en-BE" sz="2000"/>
        </a:p>
      </dgm:t>
    </dgm:pt>
    <dgm:pt modelId="{728FD440-23F4-4800-B22B-E5F369A67EA9}" type="parTrans" cxnId="{3EADF258-BBF5-40A2-8636-F6191FB22513}">
      <dgm:prSet/>
      <dgm:spPr/>
      <dgm:t>
        <a:bodyPr/>
        <a:lstStyle/>
        <a:p>
          <a:endParaRPr lang="en-BE"/>
        </a:p>
      </dgm:t>
    </dgm:pt>
    <dgm:pt modelId="{6C02EA2B-C216-48B6-B510-C5F38B550530}" type="sibTrans" cxnId="{3EADF258-BBF5-40A2-8636-F6191FB22513}">
      <dgm:prSet/>
      <dgm:spPr/>
      <dgm:t>
        <a:bodyPr/>
        <a:lstStyle/>
        <a:p>
          <a:endParaRPr lang="en-BE"/>
        </a:p>
      </dgm:t>
    </dgm:pt>
    <dgm:pt modelId="{F4A3F349-D467-4667-8475-78A3A87C30EA}">
      <dgm:prSet custT="1"/>
      <dgm:spPr>
        <a:ln>
          <a:noFill/>
        </a:ln>
      </dgm:spPr>
      <dgm:t>
        <a:bodyPr/>
        <a:lstStyle/>
        <a:p>
          <a:pPr algn="l"/>
          <a:r>
            <a:rPr lang="en-GB" sz="2000" b="1">
              <a:solidFill>
                <a:schemeClr val="tx1">
                  <a:lumMod val="85000"/>
                  <a:lumOff val="15000"/>
                </a:schemeClr>
              </a:solidFill>
            </a:rPr>
            <a:t>Charter for asthma and COPD digital care </a:t>
          </a:r>
          <a:endParaRPr lang="en-BE" sz="2000" b="1">
            <a:solidFill>
              <a:schemeClr val="tx1">
                <a:lumMod val="85000"/>
                <a:lumOff val="15000"/>
              </a:schemeClr>
            </a:solidFill>
          </a:endParaRPr>
        </a:p>
      </dgm:t>
    </dgm:pt>
    <dgm:pt modelId="{4EA2E838-D52C-4A99-86A2-6AB86488DA6C}" type="parTrans" cxnId="{E648ED6A-D4E6-4242-ACAB-575F27354972}">
      <dgm:prSet/>
      <dgm:spPr/>
      <dgm:t>
        <a:bodyPr/>
        <a:lstStyle/>
        <a:p>
          <a:endParaRPr lang="en-BE"/>
        </a:p>
      </dgm:t>
    </dgm:pt>
    <dgm:pt modelId="{0E2D348C-9FE9-4E1D-851C-F7D8B942B948}" type="sibTrans" cxnId="{E648ED6A-D4E6-4242-ACAB-575F27354972}">
      <dgm:prSet/>
      <dgm:spPr/>
      <dgm:t>
        <a:bodyPr/>
        <a:lstStyle/>
        <a:p>
          <a:endParaRPr lang="en-BE"/>
        </a:p>
      </dgm:t>
    </dgm:pt>
    <dgm:pt modelId="{8BDEC1B1-000A-4965-943A-022241113FCD}">
      <dgm:prSet custT="1"/>
      <dgm:spPr>
        <a:ln>
          <a:noFill/>
        </a:ln>
      </dgm:spPr>
      <dgm:t>
        <a:bodyPr/>
        <a:lstStyle/>
        <a:p>
          <a:pPr algn="l"/>
          <a:r>
            <a:rPr lang="en-GB" sz="2000"/>
            <a:t>Dissemination Activities</a:t>
          </a:r>
          <a:endParaRPr lang="en-BE" sz="2000"/>
        </a:p>
      </dgm:t>
    </dgm:pt>
    <dgm:pt modelId="{1FDC467B-1E4F-4195-99DC-0436DD2B3953}" type="parTrans" cxnId="{F14F4672-DCD0-4DE8-BADE-BA79C8E69F72}">
      <dgm:prSet/>
      <dgm:spPr/>
      <dgm:t>
        <a:bodyPr/>
        <a:lstStyle/>
        <a:p>
          <a:endParaRPr lang="en-BE"/>
        </a:p>
      </dgm:t>
    </dgm:pt>
    <dgm:pt modelId="{34FE9D16-9BBA-4C42-88EF-D9D267C34FBC}" type="sibTrans" cxnId="{F14F4672-DCD0-4DE8-BADE-BA79C8E69F72}">
      <dgm:prSet/>
      <dgm:spPr/>
      <dgm:t>
        <a:bodyPr/>
        <a:lstStyle/>
        <a:p>
          <a:endParaRPr lang="en-BE"/>
        </a:p>
      </dgm:t>
    </dgm:pt>
    <dgm:pt modelId="{0D5723FE-2E81-464E-88A7-43E2FEA5BD7C}" type="pres">
      <dgm:prSet presAssocID="{F7DFD1EA-AEF2-4EF4-A9E0-E76298A48C94}" presName="Name0" presStyleCnt="0">
        <dgm:presLayoutVars>
          <dgm:chPref val="3"/>
          <dgm:dir/>
          <dgm:animLvl val="lvl"/>
          <dgm:resizeHandles/>
        </dgm:presLayoutVars>
      </dgm:prSet>
      <dgm:spPr/>
    </dgm:pt>
    <dgm:pt modelId="{A53F87BB-DC69-4568-8D52-E640BEED2E0C}" type="pres">
      <dgm:prSet presAssocID="{7116B3C7-0B29-41F2-A229-A99601FEE29B}" presName="horFlow" presStyleCnt="0"/>
      <dgm:spPr/>
    </dgm:pt>
    <dgm:pt modelId="{49C4C3E4-44BA-4BE0-B031-2624F1409AAB}" type="pres">
      <dgm:prSet presAssocID="{7116B3C7-0B29-41F2-A229-A99601FEE29B}" presName="bigChev" presStyleLbl="node1" presStyleIdx="0" presStyleCnt="4"/>
      <dgm:spPr/>
    </dgm:pt>
    <dgm:pt modelId="{E700AD22-D7C4-4EF7-9925-E87FAA918A78}" type="pres">
      <dgm:prSet presAssocID="{93ECD84C-21ED-4E85-AB97-23CCDAE8EF01}" presName="parTrans" presStyleCnt="0"/>
      <dgm:spPr/>
    </dgm:pt>
    <dgm:pt modelId="{68F84F37-D92C-44F2-96DB-D8E7081F299B}" type="pres">
      <dgm:prSet presAssocID="{84D75DD2-A62B-4B3A-91A7-828B031794B2}" presName="node" presStyleLbl="alignAccFollowNode1" presStyleIdx="0" presStyleCnt="4" custScaleX="339496" custScaleY="89780" custLinFactNeighborY="4000">
        <dgm:presLayoutVars>
          <dgm:bulletEnabled val="1"/>
        </dgm:presLayoutVars>
      </dgm:prSet>
      <dgm:spPr/>
    </dgm:pt>
    <dgm:pt modelId="{40D7D0A6-7C23-4A1E-BC6B-434B39A5EA85}" type="pres">
      <dgm:prSet presAssocID="{7116B3C7-0B29-41F2-A229-A99601FEE29B}" presName="vSp" presStyleCnt="0"/>
      <dgm:spPr/>
    </dgm:pt>
    <dgm:pt modelId="{31013228-E4C8-482F-937D-BA919B18FEFB}" type="pres">
      <dgm:prSet presAssocID="{7333AACD-24ED-462B-9685-EB793D2A6AD7}" presName="horFlow" presStyleCnt="0"/>
      <dgm:spPr/>
    </dgm:pt>
    <dgm:pt modelId="{D7CE8ED6-60CF-4AB6-95DF-DF963127F1FA}" type="pres">
      <dgm:prSet presAssocID="{7333AACD-24ED-462B-9685-EB793D2A6AD7}" presName="bigChev" presStyleLbl="node1" presStyleIdx="1" presStyleCnt="4"/>
      <dgm:spPr/>
    </dgm:pt>
    <dgm:pt modelId="{7D599563-641E-4A2D-9C49-12E6D16F2B04}" type="pres">
      <dgm:prSet presAssocID="{728FD440-23F4-4800-B22B-E5F369A67EA9}" presName="parTrans" presStyleCnt="0"/>
      <dgm:spPr/>
    </dgm:pt>
    <dgm:pt modelId="{E1BA73C1-EC81-402A-951F-0BCA14B2383B}" type="pres">
      <dgm:prSet presAssocID="{C29A9C94-07F5-43FB-A28F-09E4050F4FF5}" presName="node" presStyleLbl="alignAccFollowNode1" presStyleIdx="1" presStyleCnt="4" custScaleX="292442" custScaleY="117851">
        <dgm:presLayoutVars>
          <dgm:bulletEnabled val="1"/>
        </dgm:presLayoutVars>
      </dgm:prSet>
      <dgm:spPr/>
    </dgm:pt>
    <dgm:pt modelId="{28E7F6A3-2C0C-4BE1-836D-ECE176852C36}" type="pres">
      <dgm:prSet presAssocID="{7333AACD-24ED-462B-9685-EB793D2A6AD7}" presName="vSp" presStyleCnt="0"/>
      <dgm:spPr/>
    </dgm:pt>
    <dgm:pt modelId="{D711EDD3-B6D4-4443-BF19-401E9E32FBBC}" type="pres">
      <dgm:prSet presAssocID="{7733AADF-444A-4E8F-95C6-422630E02681}" presName="horFlow" presStyleCnt="0"/>
      <dgm:spPr/>
    </dgm:pt>
    <dgm:pt modelId="{1D4A91CE-C216-447D-B0EA-D62109DB90DC}" type="pres">
      <dgm:prSet presAssocID="{7733AADF-444A-4E8F-95C6-422630E02681}" presName="bigChev" presStyleLbl="node1" presStyleIdx="2" presStyleCnt="4"/>
      <dgm:spPr>
        <a:xfrm>
          <a:off x="1808157" y="2244470"/>
          <a:ext cx="2457212" cy="982885"/>
        </a:xfrm>
        <a:prstGeom prst="chevron">
          <a:avLst/>
        </a:prstGeom>
      </dgm:spPr>
    </dgm:pt>
    <dgm:pt modelId="{86D48041-EFD6-423F-B0E2-198BE822314F}" type="pres">
      <dgm:prSet presAssocID="{4EA2E838-D52C-4A99-86A2-6AB86488DA6C}" presName="parTrans" presStyleCnt="0"/>
      <dgm:spPr/>
    </dgm:pt>
    <dgm:pt modelId="{6F077E4C-0DA6-44E2-A89D-6A397A5DB7B9}" type="pres">
      <dgm:prSet presAssocID="{F4A3F349-D467-4667-8475-78A3A87C30EA}" presName="node" presStyleLbl="alignAccFollowNode1" presStyleIdx="2" presStyleCnt="4" custScaleX="373921" custScaleY="117143" custLinFactNeighborX="15362">
        <dgm:presLayoutVars>
          <dgm:bulletEnabled val="1"/>
        </dgm:presLayoutVars>
      </dgm:prSet>
      <dgm:spPr/>
    </dgm:pt>
    <dgm:pt modelId="{A39F7DDA-D554-4966-AB5F-BE9FA722260F}" type="pres">
      <dgm:prSet presAssocID="{7733AADF-444A-4E8F-95C6-422630E02681}" presName="vSp" presStyleCnt="0"/>
      <dgm:spPr/>
    </dgm:pt>
    <dgm:pt modelId="{9772785B-3EBD-4D25-96DA-47A176BA27A2}" type="pres">
      <dgm:prSet presAssocID="{AF17DE46-4CD3-4485-B7D3-B504F1D3C024}" presName="horFlow" presStyleCnt="0"/>
      <dgm:spPr/>
    </dgm:pt>
    <dgm:pt modelId="{FBDF955C-AAAB-4CCD-9FC3-8416064B97DC}" type="pres">
      <dgm:prSet presAssocID="{AF17DE46-4CD3-4485-B7D3-B504F1D3C024}" presName="bigChev" presStyleLbl="node1" presStyleIdx="3" presStyleCnt="4"/>
      <dgm:spPr>
        <a:xfrm>
          <a:off x="1808157" y="3364959"/>
          <a:ext cx="2457212" cy="982885"/>
        </a:xfrm>
        <a:prstGeom prst="chevron">
          <a:avLst/>
        </a:prstGeom>
      </dgm:spPr>
    </dgm:pt>
    <dgm:pt modelId="{27D487D4-70B3-47B2-8642-C19D921587B4}" type="pres">
      <dgm:prSet presAssocID="{1FDC467B-1E4F-4195-99DC-0436DD2B3953}" presName="parTrans" presStyleCnt="0"/>
      <dgm:spPr/>
    </dgm:pt>
    <dgm:pt modelId="{0701BC66-1FFA-460C-916B-B3918C3CA1A6}" type="pres">
      <dgm:prSet presAssocID="{8BDEC1B1-000A-4965-943A-022241113FCD}" presName="node" presStyleLbl="alignAccFollowNode1" presStyleIdx="3" presStyleCnt="4" custScaleX="272905" custScaleY="86545" custLinFactNeighborX="39413" custLinFactNeighborY="-3347">
        <dgm:presLayoutVars>
          <dgm:bulletEnabled val="1"/>
        </dgm:presLayoutVars>
      </dgm:prSet>
      <dgm:spPr/>
    </dgm:pt>
  </dgm:ptLst>
  <dgm:cxnLst>
    <dgm:cxn modelId="{4FBE6C06-002E-497A-9FF6-B95D20A8A9E6}" type="presOf" srcId="{8BDEC1B1-000A-4965-943A-022241113FCD}" destId="{0701BC66-1FFA-460C-916B-B3918C3CA1A6}" srcOrd="0" destOrd="0" presId="urn:microsoft.com/office/officeart/2005/8/layout/lProcess3"/>
    <dgm:cxn modelId="{79595308-D4A8-42BA-8726-D5598D9FB314}" type="presOf" srcId="{7733AADF-444A-4E8F-95C6-422630E02681}" destId="{1D4A91CE-C216-447D-B0EA-D62109DB90DC}" srcOrd="0" destOrd="0" presId="urn:microsoft.com/office/officeart/2005/8/layout/lProcess3"/>
    <dgm:cxn modelId="{A6765C62-E757-4730-B8C3-3C4E1F82B598}" srcId="{F7DFD1EA-AEF2-4EF4-A9E0-E76298A48C94}" destId="{7733AADF-444A-4E8F-95C6-422630E02681}" srcOrd="2" destOrd="0" parTransId="{A2BFFE7E-FC3F-4988-AF0C-B6C6CB4A8AD2}" sibTransId="{7B5D5ED0-FBC0-4099-8B64-861BCCA9248F}"/>
    <dgm:cxn modelId="{B093F967-86B8-4E47-B899-0A5001B74310}" type="presOf" srcId="{7116B3C7-0B29-41F2-A229-A99601FEE29B}" destId="{49C4C3E4-44BA-4BE0-B031-2624F1409AAB}" srcOrd="0" destOrd="0" presId="urn:microsoft.com/office/officeart/2005/8/layout/lProcess3"/>
    <dgm:cxn modelId="{E648ED6A-D4E6-4242-ACAB-575F27354972}" srcId="{7733AADF-444A-4E8F-95C6-422630E02681}" destId="{F4A3F349-D467-4667-8475-78A3A87C30EA}" srcOrd="0" destOrd="0" parTransId="{4EA2E838-D52C-4A99-86A2-6AB86488DA6C}" sibTransId="{0E2D348C-9FE9-4E1D-851C-F7D8B942B948}"/>
    <dgm:cxn modelId="{2B3E934D-1DAA-47D6-9B53-2AFA47A95F9E}" srcId="{7116B3C7-0B29-41F2-A229-A99601FEE29B}" destId="{84D75DD2-A62B-4B3A-91A7-828B031794B2}" srcOrd="0" destOrd="0" parTransId="{93ECD84C-21ED-4E85-AB97-23CCDAE8EF01}" sibTransId="{D76661F4-4FE1-4B11-83B0-39247771DDA4}"/>
    <dgm:cxn modelId="{F14F4672-DCD0-4DE8-BADE-BA79C8E69F72}" srcId="{AF17DE46-4CD3-4485-B7D3-B504F1D3C024}" destId="{8BDEC1B1-000A-4965-943A-022241113FCD}" srcOrd="0" destOrd="0" parTransId="{1FDC467B-1E4F-4195-99DC-0436DD2B3953}" sibTransId="{34FE9D16-9BBA-4C42-88EF-D9D267C34FBC}"/>
    <dgm:cxn modelId="{7F432555-1B38-472A-A2FF-ED9290D6F012}" type="presOf" srcId="{C29A9C94-07F5-43FB-A28F-09E4050F4FF5}" destId="{E1BA73C1-EC81-402A-951F-0BCA14B2383B}" srcOrd="0" destOrd="0" presId="urn:microsoft.com/office/officeart/2005/8/layout/lProcess3"/>
    <dgm:cxn modelId="{3EADF258-BBF5-40A2-8636-F6191FB22513}" srcId="{7333AACD-24ED-462B-9685-EB793D2A6AD7}" destId="{C29A9C94-07F5-43FB-A28F-09E4050F4FF5}" srcOrd="0" destOrd="0" parTransId="{728FD440-23F4-4800-B22B-E5F369A67EA9}" sibTransId="{6C02EA2B-C216-48B6-B510-C5F38B550530}"/>
    <dgm:cxn modelId="{34D86784-FC3C-4348-909E-B46CB35D7F38}" type="presOf" srcId="{7333AACD-24ED-462B-9685-EB793D2A6AD7}" destId="{D7CE8ED6-60CF-4AB6-95DF-DF963127F1FA}" srcOrd="0" destOrd="0" presId="urn:microsoft.com/office/officeart/2005/8/layout/lProcess3"/>
    <dgm:cxn modelId="{90E2C388-0C13-4A65-A13F-DC44FF4ACC56}" srcId="{F7DFD1EA-AEF2-4EF4-A9E0-E76298A48C94}" destId="{7333AACD-24ED-462B-9685-EB793D2A6AD7}" srcOrd="1" destOrd="0" parTransId="{7D01FDC8-887F-45AA-9AF4-91AD61937431}" sibTransId="{CC939718-1FBE-48FF-9AF1-65D298B551CB}"/>
    <dgm:cxn modelId="{1750BF8E-5756-4F70-9BA7-47210450A49E}" type="presOf" srcId="{AF17DE46-4CD3-4485-B7D3-B504F1D3C024}" destId="{FBDF955C-AAAB-4CCD-9FC3-8416064B97DC}" srcOrd="0" destOrd="0" presId="urn:microsoft.com/office/officeart/2005/8/layout/lProcess3"/>
    <dgm:cxn modelId="{FCB87591-5A5C-4417-9443-17545FE1905A}" srcId="{F7DFD1EA-AEF2-4EF4-A9E0-E76298A48C94}" destId="{AF17DE46-4CD3-4485-B7D3-B504F1D3C024}" srcOrd="3" destOrd="0" parTransId="{06C570FE-AEBD-490E-B413-0B798D865F18}" sibTransId="{DEF12759-37A1-49E7-967E-177DC27C7898}"/>
    <dgm:cxn modelId="{B642DBA6-CF63-4FDD-9F43-D194002AC7C2}" type="presOf" srcId="{F4A3F349-D467-4667-8475-78A3A87C30EA}" destId="{6F077E4C-0DA6-44E2-A89D-6A397A5DB7B9}" srcOrd="0" destOrd="0" presId="urn:microsoft.com/office/officeart/2005/8/layout/lProcess3"/>
    <dgm:cxn modelId="{BCB825AF-907A-435B-BE2D-69AF8761DDDE}" type="presOf" srcId="{84D75DD2-A62B-4B3A-91A7-828B031794B2}" destId="{68F84F37-D92C-44F2-96DB-D8E7081F299B}" srcOrd="0" destOrd="0" presId="urn:microsoft.com/office/officeart/2005/8/layout/lProcess3"/>
    <dgm:cxn modelId="{A4D7CFD9-5E86-4DDE-B023-82FDBDDEAD88}" srcId="{F7DFD1EA-AEF2-4EF4-A9E0-E76298A48C94}" destId="{7116B3C7-0B29-41F2-A229-A99601FEE29B}" srcOrd="0" destOrd="0" parTransId="{56C3FA0B-500C-48C6-B26A-E4BF807CA44E}" sibTransId="{EACE3005-0DA0-4AE0-9EB8-EB520E4FF8A8}"/>
    <dgm:cxn modelId="{BAF312F4-33A3-4F94-A24E-FD100457B72B}" type="presOf" srcId="{F7DFD1EA-AEF2-4EF4-A9E0-E76298A48C94}" destId="{0D5723FE-2E81-464E-88A7-43E2FEA5BD7C}" srcOrd="0" destOrd="0" presId="urn:microsoft.com/office/officeart/2005/8/layout/lProcess3"/>
    <dgm:cxn modelId="{2E31B637-C7E5-4D66-9730-E6BE4CAACCBD}" type="presParOf" srcId="{0D5723FE-2E81-464E-88A7-43E2FEA5BD7C}" destId="{A53F87BB-DC69-4568-8D52-E640BEED2E0C}" srcOrd="0" destOrd="0" presId="urn:microsoft.com/office/officeart/2005/8/layout/lProcess3"/>
    <dgm:cxn modelId="{1BB0B923-925D-43A8-98AE-CE4099ECCBE9}" type="presParOf" srcId="{A53F87BB-DC69-4568-8D52-E640BEED2E0C}" destId="{49C4C3E4-44BA-4BE0-B031-2624F1409AAB}" srcOrd="0" destOrd="0" presId="urn:microsoft.com/office/officeart/2005/8/layout/lProcess3"/>
    <dgm:cxn modelId="{679FA455-FABD-43D0-9A80-23C9E195658F}" type="presParOf" srcId="{A53F87BB-DC69-4568-8D52-E640BEED2E0C}" destId="{E700AD22-D7C4-4EF7-9925-E87FAA918A78}" srcOrd="1" destOrd="0" presId="urn:microsoft.com/office/officeart/2005/8/layout/lProcess3"/>
    <dgm:cxn modelId="{84EE0996-6E8E-475D-8CFE-05D2846F0250}" type="presParOf" srcId="{A53F87BB-DC69-4568-8D52-E640BEED2E0C}" destId="{68F84F37-D92C-44F2-96DB-D8E7081F299B}" srcOrd="2" destOrd="0" presId="urn:microsoft.com/office/officeart/2005/8/layout/lProcess3"/>
    <dgm:cxn modelId="{5E0461DF-F954-48F9-B456-97CA1F0B65BF}" type="presParOf" srcId="{0D5723FE-2E81-464E-88A7-43E2FEA5BD7C}" destId="{40D7D0A6-7C23-4A1E-BC6B-434B39A5EA85}" srcOrd="1" destOrd="0" presId="urn:microsoft.com/office/officeart/2005/8/layout/lProcess3"/>
    <dgm:cxn modelId="{2F4B141C-4182-4FD1-B3F8-ED9CC97E172A}" type="presParOf" srcId="{0D5723FE-2E81-464E-88A7-43E2FEA5BD7C}" destId="{31013228-E4C8-482F-937D-BA919B18FEFB}" srcOrd="2" destOrd="0" presId="urn:microsoft.com/office/officeart/2005/8/layout/lProcess3"/>
    <dgm:cxn modelId="{000A31E7-8EE7-4EB8-9915-D3FAB10184D6}" type="presParOf" srcId="{31013228-E4C8-482F-937D-BA919B18FEFB}" destId="{D7CE8ED6-60CF-4AB6-95DF-DF963127F1FA}" srcOrd="0" destOrd="0" presId="urn:microsoft.com/office/officeart/2005/8/layout/lProcess3"/>
    <dgm:cxn modelId="{3BEEA1C6-D617-4382-B283-B107FBF0D6AA}" type="presParOf" srcId="{31013228-E4C8-482F-937D-BA919B18FEFB}" destId="{7D599563-641E-4A2D-9C49-12E6D16F2B04}" srcOrd="1" destOrd="0" presId="urn:microsoft.com/office/officeart/2005/8/layout/lProcess3"/>
    <dgm:cxn modelId="{733AF81D-8350-4772-AB34-50BBF1EE3E93}" type="presParOf" srcId="{31013228-E4C8-482F-937D-BA919B18FEFB}" destId="{E1BA73C1-EC81-402A-951F-0BCA14B2383B}" srcOrd="2" destOrd="0" presId="urn:microsoft.com/office/officeart/2005/8/layout/lProcess3"/>
    <dgm:cxn modelId="{519EAAAE-BE28-4873-BB94-6237D1B89279}" type="presParOf" srcId="{0D5723FE-2E81-464E-88A7-43E2FEA5BD7C}" destId="{28E7F6A3-2C0C-4BE1-836D-ECE176852C36}" srcOrd="3" destOrd="0" presId="urn:microsoft.com/office/officeart/2005/8/layout/lProcess3"/>
    <dgm:cxn modelId="{A03A97F4-1397-4C29-89E6-52CB24B21E84}" type="presParOf" srcId="{0D5723FE-2E81-464E-88A7-43E2FEA5BD7C}" destId="{D711EDD3-B6D4-4443-BF19-401E9E32FBBC}" srcOrd="4" destOrd="0" presId="urn:microsoft.com/office/officeart/2005/8/layout/lProcess3"/>
    <dgm:cxn modelId="{C9495699-EB79-4121-B8D2-2A37242BEAE7}" type="presParOf" srcId="{D711EDD3-B6D4-4443-BF19-401E9E32FBBC}" destId="{1D4A91CE-C216-447D-B0EA-D62109DB90DC}" srcOrd="0" destOrd="0" presId="urn:microsoft.com/office/officeart/2005/8/layout/lProcess3"/>
    <dgm:cxn modelId="{D4243965-CB1E-438C-97D5-9FBF7DDC518D}" type="presParOf" srcId="{D711EDD3-B6D4-4443-BF19-401E9E32FBBC}" destId="{86D48041-EFD6-423F-B0E2-198BE822314F}" srcOrd="1" destOrd="0" presId="urn:microsoft.com/office/officeart/2005/8/layout/lProcess3"/>
    <dgm:cxn modelId="{B771D09B-D686-4E65-BDAB-91DCB5E7E498}" type="presParOf" srcId="{D711EDD3-B6D4-4443-BF19-401E9E32FBBC}" destId="{6F077E4C-0DA6-44E2-A89D-6A397A5DB7B9}" srcOrd="2" destOrd="0" presId="urn:microsoft.com/office/officeart/2005/8/layout/lProcess3"/>
    <dgm:cxn modelId="{9C143543-9CA4-453F-A7B2-1D6C2219F273}" type="presParOf" srcId="{0D5723FE-2E81-464E-88A7-43E2FEA5BD7C}" destId="{A39F7DDA-D554-4966-AB5F-BE9FA722260F}" srcOrd="5" destOrd="0" presId="urn:microsoft.com/office/officeart/2005/8/layout/lProcess3"/>
    <dgm:cxn modelId="{2B38C7AD-8A2A-4154-8655-3A51C88AC9C1}" type="presParOf" srcId="{0D5723FE-2E81-464E-88A7-43E2FEA5BD7C}" destId="{9772785B-3EBD-4D25-96DA-47A176BA27A2}" srcOrd="6" destOrd="0" presId="urn:microsoft.com/office/officeart/2005/8/layout/lProcess3"/>
    <dgm:cxn modelId="{95F445D1-279C-4502-BDC2-0F983B640385}" type="presParOf" srcId="{9772785B-3EBD-4D25-96DA-47A176BA27A2}" destId="{FBDF955C-AAAB-4CCD-9FC3-8416064B97DC}" srcOrd="0" destOrd="0" presId="urn:microsoft.com/office/officeart/2005/8/layout/lProcess3"/>
    <dgm:cxn modelId="{60242C60-3E2E-490C-B974-65CF5B176482}" type="presParOf" srcId="{9772785B-3EBD-4D25-96DA-47A176BA27A2}" destId="{27D487D4-70B3-47B2-8642-C19D921587B4}" srcOrd="1" destOrd="0" presId="urn:microsoft.com/office/officeart/2005/8/layout/lProcess3"/>
    <dgm:cxn modelId="{8E8E18C1-3B02-4F86-80C2-AC44FF6DFC5B}" type="presParOf" srcId="{9772785B-3EBD-4D25-96DA-47A176BA27A2}" destId="{0701BC66-1FFA-460C-916B-B3918C3CA1A6}"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2DB93-B714-4391-83B9-4DAD6EEBB746}">
      <dsp:nvSpPr>
        <dsp:cNvPr id="0" name=""/>
        <dsp:cNvSpPr/>
      </dsp:nvSpPr>
      <dsp:spPr>
        <a:xfrm>
          <a:off x="0" y="274056"/>
          <a:ext cx="8903227" cy="12852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989" tIns="354076" rIns="690989" bIns="120904" numCol="1" spcCol="1270" anchor="t" anchorCtr="0">
          <a:noAutofit/>
        </a:bodyPr>
        <a:lstStyle/>
        <a:p>
          <a:pPr marL="171450" lvl="1" indent="-171450" algn="l" defTabSz="755650">
            <a:lnSpc>
              <a:spcPct val="100000"/>
            </a:lnSpc>
            <a:spcBef>
              <a:spcPct val="0"/>
            </a:spcBef>
            <a:spcAft>
              <a:spcPts val="600"/>
            </a:spcAft>
            <a:buChar char="•"/>
          </a:pPr>
          <a:r>
            <a:rPr lang="en-GB" sz="1700" kern="1200">
              <a:solidFill>
                <a:schemeClr val="tx1">
                  <a:lumMod val="85000"/>
                  <a:lumOff val="15000"/>
                </a:schemeClr>
              </a:solidFill>
            </a:rPr>
            <a:t>Broad umbrella term encompassing e-Health and m-Health, as well as emerging areas, such as the use of advanced computing sciences in ‘big data’, genomics and artificial intelligence</a:t>
          </a:r>
          <a:endParaRPr lang="en-BE" sz="1700" kern="1200">
            <a:solidFill>
              <a:schemeClr val="tx1">
                <a:lumMod val="85000"/>
                <a:lumOff val="15000"/>
              </a:schemeClr>
            </a:solidFill>
          </a:endParaRPr>
        </a:p>
      </dsp:txBody>
      <dsp:txXfrm>
        <a:off x="0" y="274056"/>
        <a:ext cx="8903227" cy="1285200"/>
      </dsp:txXfrm>
    </dsp:sp>
    <dsp:sp modelId="{2BF566BE-DC2E-4D1A-9887-9AB0FBB78F07}">
      <dsp:nvSpPr>
        <dsp:cNvPr id="0" name=""/>
        <dsp:cNvSpPr/>
      </dsp:nvSpPr>
      <dsp:spPr>
        <a:xfrm>
          <a:off x="445161" y="23136"/>
          <a:ext cx="6232258" cy="501840"/>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65" tIns="0" rIns="235565" bIns="0" numCol="1" spcCol="1270" anchor="ctr" anchorCtr="0">
          <a:noAutofit/>
        </a:bodyPr>
        <a:lstStyle/>
        <a:p>
          <a:pPr marL="0" lvl="0" indent="0" algn="l" defTabSz="755650">
            <a:lnSpc>
              <a:spcPct val="90000"/>
            </a:lnSpc>
            <a:spcBef>
              <a:spcPct val="0"/>
            </a:spcBef>
            <a:spcAft>
              <a:spcPct val="35000"/>
            </a:spcAft>
            <a:buNone/>
          </a:pPr>
          <a:r>
            <a:rPr lang="en-GB" sz="1700" b="1" kern="1200">
              <a:solidFill>
                <a:schemeClr val="tx1">
                  <a:lumMod val="85000"/>
                  <a:lumOff val="15000"/>
                </a:schemeClr>
              </a:solidFill>
            </a:rPr>
            <a:t>Digital Health</a:t>
          </a:r>
          <a:endParaRPr lang="en-BE" sz="1700" b="1" kern="1200">
            <a:solidFill>
              <a:schemeClr val="tx1">
                <a:lumMod val="85000"/>
                <a:lumOff val="15000"/>
              </a:schemeClr>
            </a:solidFill>
          </a:endParaRPr>
        </a:p>
      </dsp:txBody>
      <dsp:txXfrm>
        <a:off x="469659" y="47634"/>
        <a:ext cx="6183262" cy="452844"/>
      </dsp:txXfrm>
    </dsp:sp>
    <dsp:sp modelId="{B39EFB2C-3231-4986-AEAF-AA70F74F9002}">
      <dsp:nvSpPr>
        <dsp:cNvPr id="0" name=""/>
        <dsp:cNvSpPr/>
      </dsp:nvSpPr>
      <dsp:spPr>
        <a:xfrm>
          <a:off x="0" y="1901976"/>
          <a:ext cx="8903227" cy="12852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989" tIns="354076" rIns="690989" bIns="120904" numCol="1" spcCol="1270" anchor="t" anchorCtr="0">
          <a:noAutofit/>
        </a:bodyPr>
        <a:lstStyle/>
        <a:p>
          <a:pPr marL="171450" lvl="1" indent="-171450" algn="l" defTabSz="755650">
            <a:lnSpc>
              <a:spcPct val="100000"/>
            </a:lnSpc>
            <a:spcBef>
              <a:spcPct val="0"/>
            </a:spcBef>
            <a:spcAft>
              <a:spcPts val="600"/>
            </a:spcAft>
            <a:buChar char="•"/>
          </a:pPr>
          <a:r>
            <a:rPr lang="en-GB" sz="1700" kern="1200">
              <a:solidFill>
                <a:schemeClr val="tx1">
                  <a:lumMod val="85000"/>
                  <a:lumOff val="15000"/>
                </a:schemeClr>
              </a:solidFill>
            </a:rPr>
            <a:t>The use of information and communications technologies in support of health and health-related fields (e-prescription). When the digital means are addressed to the delivery of healthcare for the patient, it is described as “tele-Health”</a:t>
          </a:r>
          <a:endParaRPr lang="en-BE" sz="1700" kern="1200">
            <a:solidFill>
              <a:schemeClr val="tx1">
                <a:lumMod val="85000"/>
                <a:lumOff val="15000"/>
              </a:schemeClr>
            </a:solidFill>
          </a:endParaRPr>
        </a:p>
      </dsp:txBody>
      <dsp:txXfrm>
        <a:off x="0" y="1901976"/>
        <a:ext cx="8903227" cy="1285200"/>
      </dsp:txXfrm>
    </dsp:sp>
    <dsp:sp modelId="{70664ABA-AC81-4C25-B846-8A0CDE1CE04B}">
      <dsp:nvSpPr>
        <dsp:cNvPr id="0" name=""/>
        <dsp:cNvSpPr/>
      </dsp:nvSpPr>
      <dsp:spPr>
        <a:xfrm>
          <a:off x="445161" y="1651056"/>
          <a:ext cx="6232258" cy="501840"/>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65" tIns="0" rIns="235565" bIns="0" numCol="1" spcCol="1270" anchor="ctr" anchorCtr="0">
          <a:noAutofit/>
        </a:bodyPr>
        <a:lstStyle/>
        <a:p>
          <a:pPr marL="0" lvl="0" indent="0" algn="l" defTabSz="755650">
            <a:lnSpc>
              <a:spcPct val="90000"/>
            </a:lnSpc>
            <a:spcBef>
              <a:spcPct val="0"/>
            </a:spcBef>
            <a:spcAft>
              <a:spcPct val="35000"/>
            </a:spcAft>
            <a:buNone/>
          </a:pPr>
          <a:r>
            <a:rPr lang="en-GB" sz="1700" b="1" kern="1200">
              <a:solidFill>
                <a:schemeClr val="tx1">
                  <a:lumMod val="85000"/>
                  <a:lumOff val="15000"/>
                </a:schemeClr>
              </a:solidFill>
            </a:rPr>
            <a:t>eHealth and tele-Health</a:t>
          </a:r>
          <a:endParaRPr lang="en-BE" sz="1700" b="1" kern="1200">
            <a:solidFill>
              <a:schemeClr val="tx1">
                <a:lumMod val="85000"/>
                <a:lumOff val="15000"/>
              </a:schemeClr>
            </a:solidFill>
          </a:endParaRPr>
        </a:p>
      </dsp:txBody>
      <dsp:txXfrm>
        <a:off x="469659" y="1675554"/>
        <a:ext cx="6183262" cy="452844"/>
      </dsp:txXfrm>
    </dsp:sp>
    <dsp:sp modelId="{AFB694DC-A368-4B71-82A5-1E76E39AB7A1}">
      <dsp:nvSpPr>
        <dsp:cNvPr id="0" name=""/>
        <dsp:cNvSpPr/>
      </dsp:nvSpPr>
      <dsp:spPr>
        <a:xfrm>
          <a:off x="0" y="3529896"/>
          <a:ext cx="8903227" cy="101745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989" tIns="354076" rIns="690989" bIns="120904" numCol="1" spcCol="1270" anchor="t" anchorCtr="0">
          <a:noAutofit/>
        </a:bodyPr>
        <a:lstStyle/>
        <a:p>
          <a:pPr marL="171450" lvl="1" indent="-171450" algn="l" defTabSz="755650">
            <a:lnSpc>
              <a:spcPct val="100000"/>
            </a:lnSpc>
            <a:spcBef>
              <a:spcPct val="0"/>
            </a:spcBef>
            <a:spcAft>
              <a:spcPts val="600"/>
            </a:spcAft>
            <a:buChar char="•"/>
          </a:pPr>
          <a:r>
            <a:rPr lang="en-GB" sz="1700" kern="1200">
              <a:solidFill>
                <a:schemeClr val="tx1">
                  <a:lumMod val="85000"/>
                  <a:lumOff val="15000"/>
                </a:schemeClr>
              </a:solidFill>
            </a:rPr>
            <a:t>Subcategory of eHealth, is the use of mobile wireless technologies for health. When they are carried by the patient they are called “wearables”</a:t>
          </a:r>
          <a:endParaRPr lang="en-BE" sz="1700" kern="1200">
            <a:solidFill>
              <a:schemeClr val="tx1">
                <a:lumMod val="85000"/>
                <a:lumOff val="15000"/>
              </a:schemeClr>
            </a:solidFill>
          </a:endParaRPr>
        </a:p>
      </dsp:txBody>
      <dsp:txXfrm>
        <a:off x="0" y="3529896"/>
        <a:ext cx="8903227" cy="1017450"/>
      </dsp:txXfrm>
    </dsp:sp>
    <dsp:sp modelId="{8D669326-172F-468F-8F91-057C7F40B22F}">
      <dsp:nvSpPr>
        <dsp:cNvPr id="0" name=""/>
        <dsp:cNvSpPr/>
      </dsp:nvSpPr>
      <dsp:spPr>
        <a:xfrm>
          <a:off x="445161" y="3278976"/>
          <a:ext cx="6232258" cy="501840"/>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65" tIns="0" rIns="235565" bIns="0" numCol="1" spcCol="1270" anchor="ctr" anchorCtr="0">
          <a:noAutofit/>
        </a:bodyPr>
        <a:lstStyle/>
        <a:p>
          <a:pPr marL="0" lvl="0" indent="0" algn="l" defTabSz="755650">
            <a:lnSpc>
              <a:spcPct val="90000"/>
            </a:lnSpc>
            <a:spcBef>
              <a:spcPct val="0"/>
            </a:spcBef>
            <a:spcAft>
              <a:spcPct val="35000"/>
            </a:spcAft>
            <a:buNone/>
          </a:pPr>
          <a:r>
            <a:rPr lang="en-GB" sz="1700" b="1" kern="1200">
              <a:solidFill>
                <a:schemeClr val="tx1">
                  <a:lumMod val="85000"/>
                  <a:lumOff val="15000"/>
                </a:schemeClr>
              </a:solidFill>
            </a:rPr>
            <a:t>mHealth and wearables</a:t>
          </a:r>
          <a:endParaRPr lang="en-BE" sz="1700" b="1" kern="1200">
            <a:solidFill>
              <a:schemeClr val="tx1">
                <a:lumMod val="85000"/>
                <a:lumOff val="15000"/>
              </a:schemeClr>
            </a:solidFill>
          </a:endParaRPr>
        </a:p>
      </dsp:txBody>
      <dsp:txXfrm>
        <a:off x="469659" y="3303474"/>
        <a:ext cx="6183262"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F9587-9EAD-4B8F-881A-88DD29777338}">
      <dsp:nvSpPr>
        <dsp:cNvPr id="0" name=""/>
        <dsp:cNvSpPr/>
      </dsp:nvSpPr>
      <dsp:spPr>
        <a:xfrm>
          <a:off x="509262" y="3746947"/>
          <a:ext cx="9366315" cy="1405857"/>
        </a:xfrm>
        <a:prstGeom prst="rect">
          <a:avLst/>
        </a:prstGeom>
        <a:solidFill>
          <a:schemeClr val="bg1">
            <a:alpha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5315"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Self-management: </a:t>
          </a:r>
          <a:r>
            <a:rPr lang="en-GB" sz="2000" kern="1200"/>
            <a:t>D</a:t>
          </a:r>
          <a:r>
            <a:rPr lang="en-BE" sz="2000" kern="1200"/>
            <a:t>igital tools can help monitoring </a:t>
          </a:r>
          <a:r>
            <a:rPr lang="en-GB" sz="2000" b="1" kern="1200">
              <a:solidFill>
                <a:srgbClr val="1C76BD"/>
              </a:solidFill>
            </a:rPr>
            <a:t>risk </a:t>
          </a:r>
          <a:r>
            <a:rPr lang="en-BE" sz="2000" b="1" kern="1200">
              <a:solidFill>
                <a:srgbClr val="1C76BD"/>
              </a:solidFill>
            </a:rPr>
            <a:t>factors </a:t>
          </a:r>
          <a:r>
            <a:rPr lang="en-BE" sz="2000" kern="1200"/>
            <a:t>that le</a:t>
          </a:r>
          <a:r>
            <a:rPr lang="en-GB" sz="2000" kern="1200"/>
            <a:t>a</a:t>
          </a:r>
          <a:r>
            <a:rPr lang="en-BE" sz="2000" kern="1200"/>
            <a:t>d to exacerbations, helping patients managing their condition. </a:t>
          </a:r>
          <a:r>
            <a:rPr lang="en-GB" sz="2000" kern="1200"/>
            <a:t>They can bring n</a:t>
          </a:r>
          <a:r>
            <a:rPr lang="en-BE" sz="2000" kern="1200"/>
            <a:t>ew </a:t>
          </a:r>
          <a:r>
            <a:rPr lang="en-GB" sz="2000" kern="1200"/>
            <a:t>approaches to </a:t>
          </a:r>
          <a:r>
            <a:rPr lang="en-BE" sz="2000" kern="1200"/>
            <a:t>communicat</a:t>
          </a:r>
          <a:r>
            <a:rPr lang="en-GB" sz="2000" kern="1200"/>
            <a:t>e</a:t>
          </a:r>
          <a:r>
            <a:rPr lang="en-BE" sz="2000" kern="1200"/>
            <a:t> with healthcare providers</a:t>
          </a:r>
          <a:r>
            <a:rPr lang="en-GB" sz="2000" kern="1200"/>
            <a:t> too, enabling </a:t>
          </a:r>
          <a:r>
            <a:rPr lang="en-BE" sz="2000" kern="1200"/>
            <a:t>patients to become </a:t>
          </a:r>
          <a:r>
            <a:rPr lang="en-BE" sz="2000" b="1" kern="1200">
              <a:solidFill>
                <a:srgbClr val="1C76BD"/>
              </a:solidFill>
            </a:rPr>
            <a:t>partners of their healthcare provider</a:t>
          </a:r>
          <a:r>
            <a:rPr lang="en-BE" sz="2000" kern="1200"/>
            <a:t>, rather than care receiver</a:t>
          </a:r>
          <a:r>
            <a:rPr lang="en-GB" sz="2000" kern="1200"/>
            <a:t>s</a:t>
          </a:r>
          <a:endParaRPr lang="en-BE" sz="2000" kern="1200"/>
        </a:p>
      </dsp:txBody>
      <dsp:txXfrm>
        <a:off x="509262" y="3746947"/>
        <a:ext cx="9366315" cy="1405857"/>
      </dsp:txXfrm>
    </dsp:sp>
    <dsp:sp modelId="{82595347-935C-4795-9420-D880DB481355}">
      <dsp:nvSpPr>
        <dsp:cNvPr id="0" name=""/>
        <dsp:cNvSpPr/>
      </dsp:nvSpPr>
      <dsp:spPr>
        <a:xfrm>
          <a:off x="1713251" y="3898183"/>
          <a:ext cx="596167" cy="777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0E415-27D2-431C-9969-C8010A973B38}">
      <dsp:nvSpPr>
        <dsp:cNvPr id="0" name=""/>
        <dsp:cNvSpPr/>
      </dsp:nvSpPr>
      <dsp:spPr>
        <a:xfrm>
          <a:off x="827295" y="116445"/>
          <a:ext cx="8881328" cy="1495519"/>
        </a:xfrm>
        <a:prstGeom prst="rect">
          <a:avLst/>
        </a:prstGeom>
        <a:solidFill>
          <a:schemeClr val="lt1">
            <a:alpha val="4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2965"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D</a:t>
          </a:r>
          <a:r>
            <a:rPr lang="en-BE" sz="2000" b="1" kern="1200" err="1"/>
            <a:t>iagnosis</a:t>
          </a:r>
          <a:r>
            <a:rPr lang="en-GB" sz="2000" b="1" kern="1200"/>
            <a:t> </a:t>
          </a:r>
          <a:r>
            <a:rPr lang="en-GB" sz="2000" kern="1200"/>
            <a:t>- D</a:t>
          </a:r>
          <a:r>
            <a:rPr lang="en-BE" sz="2000" kern="1200"/>
            <a:t>igital data can support researchers</a:t>
          </a:r>
          <a:r>
            <a:rPr lang="en-GB" sz="2000" kern="1200"/>
            <a:t> </a:t>
          </a:r>
          <a:r>
            <a:rPr lang="en-BE" sz="2000" kern="1200"/>
            <a:t>better identify phenotypes and </a:t>
          </a:r>
          <a:r>
            <a:rPr lang="en-GB" sz="2000" b="1" kern="1200">
              <a:solidFill>
                <a:srgbClr val="1C76BD"/>
              </a:solidFill>
            </a:rPr>
            <a:t>underlying </a:t>
          </a:r>
          <a:r>
            <a:rPr lang="en-BE" sz="2000" b="1" kern="1200">
              <a:solidFill>
                <a:srgbClr val="1C76BD"/>
              </a:solidFill>
            </a:rPr>
            <a:t>disease mechanisms</a:t>
          </a:r>
          <a:r>
            <a:rPr lang="en-BE" sz="2000" kern="1200"/>
            <a:t>, leading to more specific treatments and quality of life, </a:t>
          </a:r>
          <a:r>
            <a:rPr lang="en-GB" sz="2000" kern="1200"/>
            <a:t>achieving </a:t>
          </a:r>
          <a:r>
            <a:rPr lang="en-GB" sz="2000" b="1" kern="1200">
              <a:solidFill>
                <a:srgbClr val="1C76BD"/>
              </a:solidFill>
            </a:rPr>
            <a:t>precision and personalised</a:t>
          </a:r>
          <a:r>
            <a:rPr lang="en-BE" sz="2000" b="1" kern="1200">
              <a:solidFill>
                <a:srgbClr val="1C76BD"/>
              </a:solidFill>
            </a:rPr>
            <a:t> medicine</a:t>
          </a:r>
        </a:p>
      </dsp:txBody>
      <dsp:txXfrm>
        <a:off x="827295" y="116445"/>
        <a:ext cx="8881328" cy="1495519"/>
      </dsp:txXfrm>
    </dsp:sp>
    <dsp:sp modelId="{9F96058D-B5AE-4C9C-8468-93A4A3C535DD}">
      <dsp:nvSpPr>
        <dsp:cNvPr id="0" name=""/>
        <dsp:cNvSpPr/>
      </dsp:nvSpPr>
      <dsp:spPr>
        <a:xfrm>
          <a:off x="1132371" y="197386"/>
          <a:ext cx="537930" cy="927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3154-7CB4-4808-B6D8-1B7D45886373}">
      <dsp:nvSpPr>
        <dsp:cNvPr id="0" name=""/>
        <dsp:cNvSpPr/>
      </dsp:nvSpPr>
      <dsp:spPr>
        <a:xfrm>
          <a:off x="5621" y="500012"/>
          <a:ext cx="9417316" cy="1392726"/>
        </a:xfrm>
        <a:prstGeom prst="rect">
          <a:avLst/>
        </a:prstGeom>
        <a:solidFill>
          <a:schemeClr val="lt1">
            <a:alpha val="4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0378"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Treatment</a:t>
          </a:r>
          <a:r>
            <a:rPr lang="en-GB" sz="2000" kern="1200"/>
            <a:t>: D</a:t>
          </a:r>
          <a:r>
            <a:rPr lang="en-BE" sz="2000" kern="1200"/>
            <a:t>igital solution</a:t>
          </a:r>
          <a:r>
            <a:rPr lang="en-GB" sz="2000" kern="1200"/>
            <a:t>s</a:t>
          </a:r>
          <a:r>
            <a:rPr lang="en-BE" sz="2000" kern="1200"/>
            <a:t>, such as apps or wearable can help increasing </a:t>
          </a:r>
          <a:r>
            <a:rPr lang="en-BE" sz="2000" b="1" kern="1200">
              <a:solidFill>
                <a:srgbClr val="1C76BD"/>
              </a:solidFill>
            </a:rPr>
            <a:t>adherence</a:t>
          </a:r>
          <a:r>
            <a:rPr lang="en-BE" sz="2000" kern="1200"/>
            <a:t>, crucial to improve the </a:t>
          </a:r>
          <a:r>
            <a:rPr lang="en-BE" sz="2000" b="1" kern="1200">
              <a:solidFill>
                <a:srgbClr val="1C76BD"/>
              </a:solidFill>
            </a:rPr>
            <a:t>quality of life</a:t>
          </a:r>
          <a:r>
            <a:rPr lang="en-GB" sz="2000" kern="1200"/>
            <a:t>. </a:t>
          </a:r>
          <a:r>
            <a:rPr lang="en-BE" sz="2000" kern="1200"/>
            <a:t>Digital tools can enable behavioural changes in patients</a:t>
          </a:r>
          <a:r>
            <a:rPr lang="en-GB" sz="2000" kern="1200"/>
            <a:t>, driving the shift </a:t>
          </a:r>
          <a:r>
            <a:rPr lang="en-BE" sz="2000" kern="1200"/>
            <a:t>from a disease-centred to </a:t>
          </a:r>
          <a:r>
            <a:rPr lang="en-BE" sz="2000" b="1" kern="1200">
              <a:solidFill>
                <a:srgbClr val="1C76BD"/>
              </a:solidFill>
            </a:rPr>
            <a:t>patient-centred healthcare</a:t>
          </a:r>
        </a:p>
      </dsp:txBody>
      <dsp:txXfrm>
        <a:off x="5621" y="500012"/>
        <a:ext cx="9417316" cy="1392726"/>
      </dsp:txXfrm>
    </dsp:sp>
    <dsp:sp modelId="{FE0BC332-39FB-4A5F-B3E9-D2A43BAC24F9}">
      <dsp:nvSpPr>
        <dsp:cNvPr id="0" name=""/>
        <dsp:cNvSpPr/>
      </dsp:nvSpPr>
      <dsp:spPr>
        <a:xfrm>
          <a:off x="794515" y="578717"/>
          <a:ext cx="614606" cy="830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CA403-78D9-4CD8-B38C-E60C1D2E168B}">
      <dsp:nvSpPr>
        <dsp:cNvPr id="0" name=""/>
        <dsp:cNvSpPr/>
      </dsp:nvSpPr>
      <dsp:spPr>
        <a:xfrm>
          <a:off x="3028" y="4890"/>
          <a:ext cx="2952944" cy="10080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lumMod val="85000"/>
                  <a:lumOff val="15000"/>
                </a:schemeClr>
              </a:solidFill>
              <a:latin typeface="Segoe UI" panose="020B0502040204020203" pitchFamily="34" charset="0"/>
            </a:rPr>
            <a:t>GOALS</a:t>
          </a:r>
          <a:endParaRPr lang="en-GB" sz="1600" kern="1200">
            <a:solidFill>
              <a:schemeClr val="tx1">
                <a:lumMod val="85000"/>
                <a:lumOff val="15000"/>
              </a:schemeClr>
            </a:solidFill>
          </a:endParaRPr>
        </a:p>
      </dsp:txBody>
      <dsp:txXfrm>
        <a:off x="3028" y="4890"/>
        <a:ext cx="2952944" cy="1008000"/>
      </dsp:txXfrm>
    </dsp:sp>
    <dsp:sp modelId="{A3FEFE6F-CABA-4F08-9E47-57D3E9D11B5C}">
      <dsp:nvSpPr>
        <dsp:cNvPr id="0" name=""/>
        <dsp:cNvSpPr/>
      </dsp:nvSpPr>
      <dsp:spPr>
        <a:xfrm>
          <a:off x="3028" y="1012890"/>
          <a:ext cx="2952944" cy="4107206"/>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GB" sz="1400" b="0" i="0" kern="1200">
              <a:solidFill>
                <a:schemeClr val="tx1">
                  <a:lumMod val="85000"/>
                  <a:lumOff val="15000"/>
                </a:schemeClr>
              </a:solidFill>
              <a:effectLst/>
              <a:latin typeface="+mn-lt"/>
            </a:rPr>
            <a:t> </a:t>
          </a:r>
          <a:r>
            <a:rPr lang="en-GB" sz="1400" b="1" i="0" kern="1200">
              <a:solidFill>
                <a:schemeClr val="tx1">
                  <a:lumMod val="85000"/>
                  <a:lumOff val="15000"/>
                </a:schemeClr>
              </a:solidFill>
              <a:effectLst/>
              <a:latin typeface="+mn-lt"/>
            </a:rPr>
            <a:t>Promotion of better exchange and access to different types </a:t>
          </a:r>
          <a:r>
            <a:rPr lang="en-GB" sz="1400" b="0" i="0" kern="1200">
              <a:solidFill>
                <a:schemeClr val="tx1">
                  <a:lumMod val="85000"/>
                  <a:lumOff val="15000"/>
                </a:schemeClr>
              </a:solidFill>
              <a:effectLst/>
              <a:latin typeface="+mn-lt"/>
            </a:rPr>
            <a:t>of health data to support:</a:t>
          </a:r>
          <a:endParaRPr lang="en-GB" sz="1800" kern="1200">
            <a:solidFill>
              <a:schemeClr val="tx1">
                <a:lumMod val="85000"/>
                <a:lumOff val="15000"/>
              </a:schemeClr>
            </a:solidFill>
          </a:endParaRPr>
        </a:p>
        <a:p>
          <a:pPr marL="228600" lvl="2" indent="-114300" algn="l" defTabSz="622300">
            <a:lnSpc>
              <a:spcPct val="100000"/>
            </a:lnSpc>
            <a:spcBef>
              <a:spcPct val="0"/>
            </a:spcBef>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healthcare delivery (primary use of data) </a:t>
          </a:r>
        </a:p>
        <a:p>
          <a:pPr marL="228600" lvl="2" indent="-114300" algn="l" defTabSz="622300">
            <a:lnSpc>
              <a:spcPct val="100000"/>
            </a:lnSpc>
            <a:spcBef>
              <a:spcPct val="0"/>
            </a:spcBef>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 research </a:t>
          </a:r>
        </a:p>
        <a:p>
          <a:pPr marL="228600" lvl="2" indent="-114300" algn="l" defTabSz="622300">
            <a:lnSpc>
              <a:spcPct val="100000"/>
            </a:lnSpc>
            <a:spcBef>
              <a:spcPct val="0"/>
            </a:spcBef>
            <a:spcAft>
              <a:spcPts val="0"/>
            </a:spcAft>
            <a:buFont typeface="Arial" panose="020B0604020202020204" pitchFamily="34" charset="0"/>
            <a:buChar char="•"/>
          </a:pPr>
          <a:r>
            <a:rPr lang="en-GB" sz="1400" b="0" i="0" kern="1200">
              <a:solidFill>
                <a:schemeClr val="tx1">
                  <a:lumMod val="85000"/>
                  <a:lumOff val="15000"/>
                </a:schemeClr>
              </a:solidFill>
              <a:effectLst/>
              <a:latin typeface="+mn-lt"/>
            </a:rPr>
            <a:t>health policy making (secondary use of data)</a:t>
          </a:r>
        </a:p>
        <a:p>
          <a:pPr marL="228600" lvl="2" indent="-114300" algn="l" defTabSz="622300">
            <a:lnSpc>
              <a:spcPct val="100000"/>
            </a:lnSpc>
            <a:spcBef>
              <a:spcPct val="0"/>
            </a:spcBef>
            <a:spcAft>
              <a:spcPts val="0"/>
            </a:spcAft>
            <a:buFont typeface="Arial" panose="020B0604020202020204" pitchFamily="34" charset="0"/>
            <a:buChar char="•"/>
          </a:pPr>
          <a:endParaRPr lang="en-GB" sz="1400" b="0" i="0" kern="1200">
            <a:solidFill>
              <a:schemeClr val="tx1">
                <a:lumMod val="85000"/>
                <a:lumOff val="15000"/>
              </a:schemeClr>
            </a:solidFill>
            <a:effectLst/>
            <a:latin typeface="+mn-lt"/>
          </a:endParaRPr>
        </a:p>
        <a:p>
          <a:pPr marL="114300" lvl="1" indent="-114300" algn="l" defTabSz="622300">
            <a:lnSpc>
              <a:spcPct val="100000"/>
            </a:lnSpc>
            <a:spcBef>
              <a:spcPct val="0"/>
            </a:spcBef>
            <a:spcAft>
              <a:spcPts val="0"/>
            </a:spcAft>
            <a:buFont typeface="+mj-lt"/>
            <a:buAutoNum type="arabicPeriod"/>
          </a:pPr>
          <a:r>
            <a:rPr lang="en-GB" sz="1400" b="0" i="0" kern="1200">
              <a:solidFill>
                <a:schemeClr val="tx1">
                  <a:lumMod val="85000"/>
                  <a:lumOff val="15000"/>
                </a:schemeClr>
              </a:solidFill>
              <a:effectLst/>
              <a:latin typeface="Calibri" panose="020F0502020204030204"/>
              <a:ea typeface="+mn-ea"/>
              <a:cs typeface="+mn-cs"/>
            </a:rPr>
            <a:t>Tackling challenges </a:t>
          </a:r>
          <a:r>
            <a:rPr lang="en-GB" sz="1400" b="1" i="0" kern="1200">
              <a:solidFill>
                <a:schemeClr val="tx1">
                  <a:lumMod val="85000"/>
                  <a:lumOff val="15000"/>
                </a:schemeClr>
              </a:solidFill>
              <a:effectLst/>
              <a:latin typeface="Calibri" panose="020F0502020204030204"/>
              <a:ea typeface="+mn-ea"/>
              <a:cs typeface="+mn-cs"/>
            </a:rPr>
            <a:t>from the collection, access, use and re-use of health data </a:t>
          </a:r>
          <a:r>
            <a:rPr lang="en-GB" sz="1400" b="0" i="0" kern="1200">
              <a:solidFill>
                <a:schemeClr val="tx1">
                  <a:lumMod val="85000"/>
                  <a:lumOff val="15000"/>
                </a:schemeClr>
              </a:solidFill>
              <a:effectLst/>
              <a:latin typeface="Calibri" panose="020F0502020204030204"/>
              <a:ea typeface="+mn-ea"/>
              <a:cs typeface="+mn-cs"/>
            </a:rPr>
            <a:t>in healthcare</a:t>
          </a:r>
        </a:p>
        <a:p>
          <a:pPr marL="114300" lvl="1" indent="-114300" algn="l" defTabSz="622300">
            <a:lnSpc>
              <a:spcPct val="100000"/>
            </a:lnSpc>
            <a:spcBef>
              <a:spcPct val="0"/>
            </a:spcBef>
            <a:spcAft>
              <a:spcPts val="0"/>
            </a:spcAft>
            <a:buFont typeface="+mj-lt"/>
            <a:buAutoNum type="arabicPeriod"/>
          </a:pPr>
          <a:endParaRPr lang="en-GB" sz="1400" b="1" i="0" kern="1200">
            <a:solidFill>
              <a:schemeClr val="tx1">
                <a:lumMod val="85000"/>
                <a:lumOff val="15000"/>
              </a:schemeClr>
            </a:solidFill>
            <a:effectLst/>
            <a:latin typeface="Calibri" panose="020F0502020204030204"/>
            <a:ea typeface="+mn-ea"/>
            <a:cs typeface="+mn-cs"/>
          </a:endParaRPr>
        </a:p>
        <a:p>
          <a:pPr marL="114300" lvl="1" indent="-114300" algn="l" defTabSz="622300">
            <a:lnSpc>
              <a:spcPct val="100000"/>
            </a:lnSpc>
            <a:spcBef>
              <a:spcPct val="0"/>
            </a:spcBef>
            <a:spcAft>
              <a:spcPts val="0"/>
            </a:spcAft>
            <a:buFont typeface="+mj-lt"/>
            <a:buAutoNum type="arabicPeriod"/>
          </a:pPr>
          <a:r>
            <a:rPr lang="en-GB" sz="1400" b="0" i="0" kern="1200">
              <a:solidFill>
                <a:schemeClr val="tx1">
                  <a:lumMod val="85000"/>
                  <a:lumOff val="15000"/>
                </a:schemeClr>
              </a:solidFill>
              <a:effectLst/>
              <a:latin typeface="+mn-lt"/>
            </a:rPr>
            <a:t>Balance</a:t>
          </a:r>
          <a:r>
            <a:rPr lang="en-GB" sz="1400" b="1" i="0" kern="1200">
              <a:solidFill>
                <a:schemeClr val="tx1">
                  <a:lumMod val="85000"/>
                  <a:lumOff val="15000"/>
                </a:schemeClr>
              </a:solidFill>
              <a:effectLst/>
              <a:latin typeface="+mn-lt"/>
            </a:rPr>
            <a:t> benefits </a:t>
          </a:r>
          <a:r>
            <a:rPr lang="en-GB" sz="1400" b="0" i="0" kern="1200">
              <a:solidFill>
                <a:schemeClr val="tx1">
                  <a:lumMod val="85000"/>
                  <a:lumOff val="15000"/>
                </a:schemeClr>
              </a:solidFill>
              <a:effectLst/>
              <a:latin typeface="+mn-lt"/>
            </a:rPr>
            <a:t>from data sharing </a:t>
          </a:r>
          <a:r>
            <a:rPr lang="en-GB" sz="1400" b="1" i="0" kern="1200">
              <a:solidFill>
                <a:schemeClr val="tx1">
                  <a:lumMod val="85000"/>
                  <a:lumOff val="15000"/>
                </a:schemeClr>
              </a:solidFill>
              <a:effectLst/>
              <a:latin typeface="+mn-lt"/>
            </a:rPr>
            <a:t>and protecting users </a:t>
          </a:r>
          <a:r>
            <a:rPr lang="en-GB" sz="1400" b="0" i="0" kern="1200">
              <a:solidFill>
                <a:schemeClr val="tx1">
                  <a:lumMod val="85000"/>
                  <a:lumOff val="15000"/>
                </a:schemeClr>
              </a:solidFill>
              <a:effectLst/>
              <a:latin typeface="+mn-lt"/>
            </a:rPr>
            <a:t>sensitive personal data. </a:t>
          </a:r>
        </a:p>
      </dsp:txBody>
      <dsp:txXfrm>
        <a:off x="3028" y="1012890"/>
        <a:ext cx="2952944" cy="4107206"/>
      </dsp:txXfrm>
    </dsp:sp>
    <dsp:sp modelId="{FFF9463E-F634-4D7A-B396-F5050570D900}">
      <dsp:nvSpPr>
        <dsp:cNvPr id="0" name=""/>
        <dsp:cNvSpPr/>
      </dsp:nvSpPr>
      <dsp:spPr>
        <a:xfrm>
          <a:off x="3369384" y="4890"/>
          <a:ext cx="2952944" cy="10080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ct val="0"/>
            </a:spcBef>
            <a:spcAft>
              <a:spcPts val="0"/>
            </a:spcAft>
            <a:buNone/>
          </a:pPr>
          <a:r>
            <a:rPr lang="en-GB" sz="1600" b="1" i="0" kern="1200">
              <a:solidFill>
                <a:schemeClr val="tx1">
                  <a:lumMod val="85000"/>
                  <a:lumOff val="15000"/>
                </a:schemeClr>
              </a:solidFill>
              <a:effectLst/>
              <a:latin typeface="Segoe UI" panose="020B0502040204020203" pitchFamily="34" charset="0"/>
            </a:rPr>
            <a:t>PILLARS</a:t>
          </a:r>
          <a:endParaRPr lang="en-GB" sz="1200" b="0" i="0" kern="1200">
            <a:solidFill>
              <a:schemeClr val="tx1">
                <a:lumMod val="85000"/>
                <a:lumOff val="15000"/>
              </a:schemeClr>
            </a:solidFill>
            <a:effectLst/>
            <a:latin typeface="+mn-lt"/>
          </a:endParaRPr>
        </a:p>
      </dsp:txBody>
      <dsp:txXfrm>
        <a:off x="3369384" y="4890"/>
        <a:ext cx="2952944" cy="1008000"/>
      </dsp:txXfrm>
    </dsp:sp>
    <dsp:sp modelId="{7F13C323-388A-4512-8266-15291680F380}">
      <dsp:nvSpPr>
        <dsp:cNvPr id="0" name=""/>
        <dsp:cNvSpPr/>
      </dsp:nvSpPr>
      <dsp:spPr>
        <a:xfrm>
          <a:off x="3369384" y="1012890"/>
          <a:ext cx="2952944" cy="4107206"/>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GB" sz="1600" b="0" i="0" kern="1200">
              <a:solidFill>
                <a:schemeClr val="tx1">
                  <a:lumMod val="85000"/>
                  <a:lumOff val="15000"/>
                </a:schemeClr>
              </a:solidFill>
              <a:effectLst/>
              <a:latin typeface="+mn-lt"/>
            </a:rPr>
            <a:t>A strong system of </a:t>
          </a:r>
          <a:r>
            <a:rPr lang="en-GB" sz="1600" b="1" i="0" kern="1200">
              <a:solidFill>
                <a:schemeClr val="tx1">
                  <a:lumMod val="85000"/>
                  <a:lumOff val="15000"/>
                </a:schemeClr>
              </a:solidFill>
              <a:effectLst/>
              <a:latin typeface="+mn-lt"/>
            </a:rPr>
            <a:t>data governance</a:t>
          </a:r>
          <a:r>
            <a:rPr lang="en-GB" sz="1600" b="0" i="0" kern="1200">
              <a:solidFill>
                <a:schemeClr val="tx1">
                  <a:lumMod val="85000"/>
                  <a:lumOff val="15000"/>
                </a:schemeClr>
              </a:solidFill>
              <a:effectLst/>
              <a:latin typeface="+mn-lt"/>
            </a:rPr>
            <a:t> and rules for data exchange</a:t>
          </a: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r>
            <a:rPr lang="en-GB" sz="1600" b="1" i="0" kern="1200">
              <a:solidFill>
                <a:schemeClr val="tx1">
                  <a:lumMod val="85000"/>
                  <a:lumOff val="15000"/>
                </a:schemeClr>
              </a:solidFill>
              <a:effectLst/>
              <a:latin typeface="+mn-lt"/>
            </a:rPr>
            <a:t>Data quality and interoperability</a:t>
          </a:r>
          <a:endParaRPr lang="en-GB" sz="1600" b="1"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endParaRPr lang="en-GB" sz="1600" b="1"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r>
            <a:rPr lang="en-GB" sz="1600" b="0" i="0" kern="1200">
              <a:solidFill>
                <a:schemeClr val="tx1">
                  <a:lumMod val="85000"/>
                  <a:lumOff val="15000"/>
                </a:schemeClr>
              </a:solidFill>
              <a:effectLst/>
              <a:latin typeface="+mn-lt"/>
            </a:rPr>
            <a:t>Strong </a:t>
          </a:r>
          <a:r>
            <a:rPr lang="en-GB" sz="1600" b="1" i="0" kern="1200">
              <a:solidFill>
                <a:schemeClr val="tx1">
                  <a:lumMod val="85000"/>
                  <a:lumOff val="15000"/>
                </a:schemeClr>
              </a:solidFill>
              <a:effectLst/>
              <a:latin typeface="+mn-lt"/>
            </a:rPr>
            <a:t>infrastructure</a:t>
          </a:r>
          <a:r>
            <a:rPr lang="en-GB" sz="1600" b="0" i="0" kern="1200">
              <a:solidFill>
                <a:schemeClr val="tx1">
                  <a:lumMod val="85000"/>
                  <a:lumOff val="15000"/>
                </a:schemeClr>
              </a:solidFill>
              <a:effectLst/>
              <a:latin typeface="+mn-lt"/>
            </a:rPr>
            <a:t> and interoperability</a:t>
          </a:r>
          <a:endParaRPr lang="en-GB" sz="1600" kern="1200">
            <a:solidFill>
              <a:schemeClr val="tx1">
                <a:lumMod val="85000"/>
                <a:lumOff val="15000"/>
              </a:schemeClr>
            </a:solidFill>
            <a:latin typeface="+mn-lt"/>
          </a:endParaRPr>
        </a:p>
      </dsp:txBody>
      <dsp:txXfrm>
        <a:off x="3369384" y="1012890"/>
        <a:ext cx="2952944" cy="4107206"/>
      </dsp:txXfrm>
    </dsp:sp>
    <dsp:sp modelId="{E4AF7CE9-0207-4DE9-BD11-DFB6AF278C77}">
      <dsp:nvSpPr>
        <dsp:cNvPr id="0" name=""/>
        <dsp:cNvSpPr/>
      </dsp:nvSpPr>
      <dsp:spPr>
        <a:xfrm>
          <a:off x="6735741" y="4890"/>
          <a:ext cx="2952944" cy="10080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a:solidFill>
                <a:schemeClr val="tx1">
                  <a:lumMod val="85000"/>
                  <a:lumOff val="15000"/>
                </a:schemeClr>
              </a:solidFill>
              <a:effectLst/>
              <a:latin typeface="Segoe UI" panose="020B0502040204020203" pitchFamily="34" charset="0"/>
            </a:rPr>
            <a:t>TOPICS</a:t>
          </a:r>
          <a:endParaRPr lang="en-GB" sz="1600" kern="1200">
            <a:solidFill>
              <a:schemeClr val="tx1">
                <a:lumMod val="85000"/>
                <a:lumOff val="15000"/>
              </a:schemeClr>
            </a:solidFill>
          </a:endParaRPr>
        </a:p>
      </dsp:txBody>
      <dsp:txXfrm>
        <a:off x="6735741" y="4890"/>
        <a:ext cx="2952944" cy="1008000"/>
      </dsp:txXfrm>
    </dsp:sp>
    <dsp:sp modelId="{AB9FC021-E36A-495F-91A0-0035A1642ABD}">
      <dsp:nvSpPr>
        <dsp:cNvPr id="0" name=""/>
        <dsp:cNvSpPr/>
      </dsp:nvSpPr>
      <dsp:spPr>
        <a:xfrm>
          <a:off x="6735741" y="1012890"/>
          <a:ext cx="2952944" cy="4107206"/>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en-GB" sz="1600" b="0" i="0" kern="1200">
              <a:solidFill>
                <a:schemeClr val="tx1">
                  <a:lumMod val="85000"/>
                  <a:lumOff val="15000"/>
                </a:schemeClr>
              </a:solidFill>
              <a:effectLst/>
              <a:latin typeface="+mn-lt"/>
            </a:rPr>
            <a:t>Facilitating </a:t>
          </a:r>
          <a:r>
            <a:rPr lang="en-GB" sz="1600" b="1" i="0" kern="1200">
              <a:solidFill>
                <a:schemeClr val="tx1">
                  <a:lumMod val="85000"/>
                  <a:lumOff val="15000"/>
                </a:schemeClr>
              </a:solidFill>
              <a:effectLst/>
              <a:latin typeface="+mn-lt"/>
            </a:rPr>
            <a:t>better access to and exchange </a:t>
          </a:r>
          <a:r>
            <a:rPr lang="en-GB" sz="1600" b="0" i="0" kern="1200">
              <a:solidFill>
                <a:schemeClr val="tx1">
                  <a:lumMod val="85000"/>
                  <a:lumOff val="15000"/>
                </a:schemeClr>
              </a:solidFill>
              <a:effectLst/>
              <a:latin typeface="+mn-lt"/>
            </a:rPr>
            <a:t>of health data is crucial to ensure:</a:t>
          </a: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None/>
          </a:pP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r>
            <a:rPr lang="en-GB" sz="1600" b="0" i="0" kern="1200">
              <a:solidFill>
                <a:schemeClr val="tx1">
                  <a:lumMod val="85000"/>
                  <a:lumOff val="15000"/>
                </a:schemeClr>
              </a:solidFill>
              <a:effectLst/>
              <a:latin typeface="+mn-lt"/>
            </a:rPr>
            <a:t>increased </a:t>
          </a:r>
          <a:r>
            <a:rPr lang="en-GB" sz="1600" b="1" i="0" kern="1200">
              <a:solidFill>
                <a:schemeClr val="tx1">
                  <a:lumMod val="85000"/>
                  <a:lumOff val="15000"/>
                </a:schemeClr>
              </a:solidFill>
              <a:effectLst/>
              <a:latin typeface="+mn-lt"/>
            </a:rPr>
            <a:t>accessibility, availability and affordability </a:t>
          </a:r>
          <a:r>
            <a:rPr lang="en-GB" sz="1600" b="0" i="0" kern="1200">
              <a:solidFill>
                <a:schemeClr val="tx1">
                  <a:lumMod val="85000"/>
                  <a:lumOff val="15000"/>
                </a:schemeClr>
              </a:solidFill>
              <a:effectLst/>
              <a:latin typeface="+mn-lt"/>
            </a:rPr>
            <a:t>of healthcare,</a:t>
          </a: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endParaRPr lang="en-GB" sz="1600" kern="1200">
            <a:solidFill>
              <a:schemeClr val="tx1">
                <a:lumMod val="85000"/>
                <a:lumOff val="15000"/>
              </a:schemeClr>
            </a:solidFill>
            <a:latin typeface="+mn-lt"/>
          </a:endParaRPr>
        </a:p>
        <a:p>
          <a:pPr marL="171450" lvl="1" indent="-171450" algn="l" defTabSz="711200">
            <a:lnSpc>
              <a:spcPct val="90000"/>
            </a:lnSpc>
            <a:spcBef>
              <a:spcPct val="0"/>
            </a:spcBef>
            <a:spcAft>
              <a:spcPct val="15000"/>
            </a:spcAft>
            <a:buFont typeface="+mj-lt"/>
            <a:buAutoNum type="arabicPeriod"/>
          </a:pPr>
          <a:r>
            <a:rPr lang="en-GB" sz="1600" b="0" i="0" kern="1200">
              <a:solidFill>
                <a:schemeClr val="tx1">
                  <a:lumMod val="85000"/>
                  <a:lumOff val="15000"/>
                </a:schemeClr>
              </a:solidFill>
              <a:effectLst/>
              <a:latin typeface="+mn-lt"/>
            </a:rPr>
            <a:t>stimulate</a:t>
          </a:r>
          <a:r>
            <a:rPr lang="en-GB" sz="1600" b="1" i="0" kern="1200">
              <a:solidFill>
                <a:schemeClr val="tx1">
                  <a:lumMod val="85000"/>
                  <a:lumOff val="15000"/>
                </a:schemeClr>
              </a:solidFill>
              <a:effectLst/>
              <a:latin typeface="+mn-lt"/>
            </a:rPr>
            <a:t> innovation in health and care </a:t>
          </a:r>
          <a:r>
            <a:rPr lang="en-GB" sz="1600" b="0" i="0" kern="1200">
              <a:solidFill>
                <a:schemeClr val="tx1">
                  <a:lumMod val="85000"/>
                  <a:lumOff val="15000"/>
                </a:schemeClr>
              </a:solidFill>
              <a:effectLst/>
              <a:latin typeface="+mn-lt"/>
            </a:rPr>
            <a:t>for better treatment and outcomes,</a:t>
          </a:r>
        </a:p>
        <a:p>
          <a:pPr marL="171450" lvl="1" indent="-171450" algn="l" defTabSz="711200">
            <a:lnSpc>
              <a:spcPct val="90000"/>
            </a:lnSpc>
            <a:spcBef>
              <a:spcPct val="0"/>
            </a:spcBef>
            <a:spcAft>
              <a:spcPct val="15000"/>
            </a:spcAft>
            <a:buFont typeface="+mj-lt"/>
            <a:buAutoNum type="arabicPeriod"/>
          </a:pPr>
          <a:endParaRPr lang="en-GB" sz="1600" b="0" i="0" kern="1200">
            <a:solidFill>
              <a:schemeClr val="tx1">
                <a:lumMod val="85000"/>
                <a:lumOff val="15000"/>
              </a:schemeClr>
            </a:solidFill>
            <a:effectLst/>
            <a:latin typeface="+mn-lt"/>
          </a:endParaRPr>
        </a:p>
        <a:p>
          <a:pPr marL="171450" lvl="1" indent="-171450" algn="l" defTabSz="711200">
            <a:lnSpc>
              <a:spcPct val="90000"/>
            </a:lnSpc>
            <a:spcBef>
              <a:spcPct val="0"/>
            </a:spcBef>
            <a:spcAft>
              <a:spcPct val="15000"/>
            </a:spcAft>
            <a:buFont typeface="+mj-lt"/>
            <a:buAutoNum type="arabicPeriod"/>
          </a:pPr>
          <a:r>
            <a:rPr lang="en-GB" sz="1600" b="1" i="0" kern="1200">
              <a:solidFill>
                <a:schemeClr val="tx1">
                  <a:lumMod val="85000"/>
                  <a:lumOff val="15000"/>
                </a:schemeClr>
              </a:solidFill>
              <a:effectLst/>
              <a:latin typeface="+mn-lt"/>
            </a:rPr>
            <a:t>innovative solutions </a:t>
          </a:r>
          <a:r>
            <a:rPr lang="en-GB" sz="1600" b="0" i="0" kern="1200">
              <a:solidFill>
                <a:schemeClr val="tx1">
                  <a:lumMod val="85000"/>
                  <a:lumOff val="15000"/>
                </a:schemeClr>
              </a:solidFill>
              <a:effectLst/>
              <a:latin typeface="+mn-lt"/>
            </a:rPr>
            <a:t>and foster use of digital technologies, including Artificial Intelligence  </a:t>
          </a:r>
        </a:p>
      </dsp:txBody>
      <dsp:txXfrm>
        <a:off x="6735741" y="1012890"/>
        <a:ext cx="2952944" cy="4107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63CAC-35BF-4F3B-923D-BCFBEFFF8FA1}">
      <dsp:nvSpPr>
        <dsp:cNvPr id="0" name=""/>
        <dsp:cNvSpPr/>
      </dsp:nvSpPr>
      <dsp:spPr>
        <a:xfrm>
          <a:off x="0" y="161157"/>
          <a:ext cx="8313022" cy="433485"/>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2">
                  <a:lumMod val="25000"/>
                </a:schemeClr>
              </a:solidFill>
              <a:latin typeface="Calibri" panose="020F0502020204030204"/>
              <a:ea typeface="+mn-ea"/>
              <a:cs typeface="+mn-cs"/>
            </a:rPr>
            <a:t>Who</a:t>
          </a:r>
          <a:r>
            <a:rPr lang="en-GB" sz="1800" kern="1200"/>
            <a:t>?</a:t>
          </a:r>
          <a:endParaRPr lang="en-BE" sz="1800" kern="1200"/>
        </a:p>
      </dsp:txBody>
      <dsp:txXfrm>
        <a:off x="21161" y="182318"/>
        <a:ext cx="8270700" cy="391163"/>
      </dsp:txXfrm>
    </dsp:sp>
    <dsp:sp modelId="{C4CFB22B-E55E-4A43-9E4B-E3346367D809}">
      <dsp:nvSpPr>
        <dsp:cNvPr id="0" name=""/>
        <dsp:cNvSpPr/>
      </dsp:nvSpPr>
      <dsp:spPr>
        <a:xfrm>
          <a:off x="0" y="720066"/>
          <a:ext cx="831302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938" tIns="24130" rIns="135128" bIns="24130" numCol="1" spcCol="1270" anchor="t" anchorCtr="0">
          <a:noAutofit/>
        </a:bodyPr>
        <a:lstStyle/>
        <a:p>
          <a:pPr marL="114300" lvl="1" indent="-114300" algn="l" defTabSz="666750">
            <a:lnSpc>
              <a:spcPct val="90000"/>
            </a:lnSpc>
            <a:spcBef>
              <a:spcPct val="0"/>
            </a:spcBef>
            <a:spcAft>
              <a:spcPct val="20000"/>
            </a:spcAft>
            <a:buClr>
              <a:srgbClr val="1C76BD"/>
            </a:buClr>
            <a:buFont typeface="Wingdings" panose="05000000000000000000" pitchFamily="2" charset="2"/>
            <a:buChar char="Ø"/>
          </a:pPr>
          <a:r>
            <a:rPr lang="en-GB" sz="1500" b="1" kern="1200" dirty="0"/>
            <a:t>970 asthma and COPD patients </a:t>
          </a:r>
          <a:r>
            <a:rPr lang="en-GB" sz="1500" kern="1200" dirty="0"/>
            <a:t>interviewed in Q2 2021</a:t>
          </a:r>
          <a:endParaRPr lang="en-BE" sz="1500" kern="1200" dirty="0"/>
        </a:p>
        <a:p>
          <a:pPr marL="114300" lvl="1" indent="-114300" algn="l" defTabSz="666750">
            <a:lnSpc>
              <a:spcPct val="90000"/>
            </a:lnSpc>
            <a:spcBef>
              <a:spcPct val="0"/>
            </a:spcBef>
            <a:spcAft>
              <a:spcPct val="20000"/>
            </a:spcAft>
            <a:buClr>
              <a:srgbClr val="1C76BD"/>
            </a:buClr>
            <a:buFont typeface="Wingdings" panose="05000000000000000000" pitchFamily="2" charset="2"/>
            <a:buChar char="Ø"/>
          </a:pPr>
          <a:r>
            <a:rPr lang="en-GB" sz="1500" kern="1200"/>
            <a:t> 5 countries: </a:t>
          </a:r>
          <a:r>
            <a:rPr lang="en-GB" sz="1500" b="1" kern="1200"/>
            <a:t>Belgium, Czech Republic, Ireland, Norway, and Spain</a:t>
          </a:r>
          <a:endParaRPr lang="en-BE" sz="1500" kern="1200" dirty="0"/>
        </a:p>
      </dsp:txBody>
      <dsp:txXfrm>
        <a:off x="0" y="720066"/>
        <a:ext cx="8313022" cy="521122"/>
      </dsp:txXfrm>
    </dsp:sp>
    <dsp:sp modelId="{5444FFD7-0B95-450C-A21D-5BF2E7AB8AE5}">
      <dsp:nvSpPr>
        <dsp:cNvPr id="0" name=""/>
        <dsp:cNvSpPr/>
      </dsp:nvSpPr>
      <dsp:spPr>
        <a:xfrm>
          <a:off x="0" y="1223712"/>
          <a:ext cx="8313022" cy="433485"/>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rgbClr val="E7E6E6">
                  <a:lumMod val="25000"/>
                </a:srgbClr>
              </a:solidFill>
              <a:latin typeface="Calibri" panose="020F0502020204030204"/>
              <a:ea typeface="+mn-ea"/>
              <a:cs typeface="+mn-cs"/>
            </a:rPr>
            <a:t>What?</a:t>
          </a:r>
          <a:endParaRPr lang="en-BE" sz="1800" kern="1200">
            <a:solidFill>
              <a:srgbClr val="E7E6E6">
                <a:lumMod val="25000"/>
              </a:srgbClr>
            </a:solidFill>
            <a:latin typeface="Calibri" panose="020F0502020204030204"/>
            <a:ea typeface="+mn-ea"/>
            <a:cs typeface="+mn-cs"/>
          </a:endParaRPr>
        </a:p>
      </dsp:txBody>
      <dsp:txXfrm>
        <a:off x="21161" y="1244873"/>
        <a:ext cx="8270700" cy="391163"/>
      </dsp:txXfrm>
    </dsp:sp>
    <dsp:sp modelId="{03DAEF4E-4BE3-422E-A4D1-AC42934C45E9}">
      <dsp:nvSpPr>
        <dsp:cNvPr id="0" name=""/>
        <dsp:cNvSpPr/>
      </dsp:nvSpPr>
      <dsp:spPr>
        <a:xfrm>
          <a:off x="0" y="1674673"/>
          <a:ext cx="831302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938" tIns="24130" rIns="135128" bIns="24130" numCol="1" spcCol="1270" anchor="ctr" anchorCtr="0">
          <a:noAutofit/>
        </a:bodyPr>
        <a:lstStyle/>
        <a:p>
          <a:pPr marL="114300" lvl="1" indent="-114300" algn="l" defTabSz="666750">
            <a:lnSpc>
              <a:spcPct val="90000"/>
            </a:lnSpc>
            <a:spcBef>
              <a:spcPct val="0"/>
            </a:spcBef>
            <a:spcAft>
              <a:spcPct val="20000"/>
            </a:spcAft>
            <a:buFontTx/>
            <a:buNone/>
          </a:pPr>
          <a:r>
            <a:rPr lang="en-GB" sz="1500" b="1" kern="1200"/>
            <a:t>Questionnaire </a:t>
          </a:r>
          <a:r>
            <a:rPr lang="en-GB" sz="1500" b="0" kern="1200"/>
            <a:t>on </a:t>
          </a:r>
          <a:r>
            <a:rPr lang="en-US" sz="1500" b="0" kern="1200"/>
            <a:t>access and use of digital </a:t>
          </a:r>
          <a:r>
            <a:rPr lang="en-US" sz="1500" b="1" kern="1200"/>
            <a:t>health services</a:t>
          </a:r>
          <a:r>
            <a:rPr lang="en-US" sz="1500" b="0" kern="1200"/>
            <a:t>, digitalization of </a:t>
          </a:r>
          <a:r>
            <a:rPr lang="en-US" sz="1500" b="1" kern="1200"/>
            <a:t>diagnosis</a:t>
          </a:r>
          <a:r>
            <a:rPr lang="en-US" sz="1500" b="0" kern="1200"/>
            <a:t>, digitalization of </a:t>
          </a:r>
          <a:r>
            <a:rPr lang="en-US" sz="1500" b="1" kern="1200"/>
            <a:t>treatment</a:t>
          </a:r>
          <a:r>
            <a:rPr lang="en-US" sz="1500" b="0" kern="1200"/>
            <a:t>, digitalization of </a:t>
          </a:r>
          <a:r>
            <a:rPr lang="en-US" sz="1500" b="1" kern="1200"/>
            <a:t>care</a:t>
          </a:r>
          <a:r>
            <a:rPr lang="en-US" sz="1500" b="0" kern="1200"/>
            <a:t>, digital </a:t>
          </a:r>
          <a:r>
            <a:rPr lang="en-US" sz="1500" b="1" kern="1200"/>
            <a:t>use and sharing of health data</a:t>
          </a:r>
          <a:r>
            <a:rPr lang="en-US" sz="1500" b="0" kern="1200"/>
            <a:t>, and digital </a:t>
          </a:r>
          <a:r>
            <a:rPr lang="en-US" sz="1500" b="1" kern="1200"/>
            <a:t>empowerment</a:t>
          </a:r>
          <a:endParaRPr lang="en-BE" sz="1500" b="1" kern="1200"/>
        </a:p>
      </dsp:txBody>
      <dsp:txXfrm>
        <a:off x="0" y="1674673"/>
        <a:ext cx="8313022" cy="471960"/>
      </dsp:txXfrm>
    </dsp:sp>
    <dsp:sp modelId="{6476B17A-FC37-42CF-85E0-3239C6822313}">
      <dsp:nvSpPr>
        <dsp:cNvPr id="0" name=""/>
        <dsp:cNvSpPr/>
      </dsp:nvSpPr>
      <dsp:spPr>
        <a:xfrm>
          <a:off x="0" y="2117995"/>
          <a:ext cx="8313022" cy="433485"/>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2">
                  <a:lumMod val="25000"/>
                </a:schemeClr>
              </a:solidFill>
            </a:rPr>
            <a:t>Aim</a:t>
          </a:r>
          <a:endParaRPr lang="en-BE" sz="1800" kern="1200">
            <a:solidFill>
              <a:schemeClr val="bg2">
                <a:lumMod val="25000"/>
              </a:schemeClr>
            </a:solidFill>
          </a:endParaRPr>
        </a:p>
      </dsp:txBody>
      <dsp:txXfrm>
        <a:off x="21161" y="2139156"/>
        <a:ext cx="8270700" cy="391163"/>
      </dsp:txXfrm>
    </dsp:sp>
    <dsp:sp modelId="{31D4C06C-E4B5-4EEF-B8A5-1A5CA5EC43AA}">
      <dsp:nvSpPr>
        <dsp:cNvPr id="0" name=""/>
        <dsp:cNvSpPr/>
      </dsp:nvSpPr>
      <dsp:spPr>
        <a:xfrm>
          <a:off x="0" y="2580118"/>
          <a:ext cx="831302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938" tIns="24130" rIns="135128" bIns="24130" numCol="1" spcCol="1270" anchor="t" anchorCtr="0">
          <a:noAutofit/>
        </a:bodyPr>
        <a:lstStyle/>
        <a:p>
          <a:pPr marL="114300" lvl="1" indent="-114300" algn="l" defTabSz="666750">
            <a:lnSpc>
              <a:spcPct val="90000"/>
            </a:lnSpc>
            <a:spcBef>
              <a:spcPct val="0"/>
            </a:spcBef>
            <a:spcAft>
              <a:spcPct val="20000"/>
            </a:spcAft>
            <a:buNone/>
          </a:pPr>
          <a:r>
            <a:rPr lang="en-GB" sz="1500" kern="1200"/>
            <a:t>Improving</a:t>
          </a:r>
          <a:r>
            <a:rPr lang="en-BE" sz="1500" kern="1200"/>
            <a:t> the understanding and </a:t>
          </a:r>
          <a:r>
            <a:rPr lang="en-BE" sz="1500" b="1" kern="1200"/>
            <a:t>confiden</a:t>
          </a:r>
          <a:r>
            <a:rPr lang="en-US" sz="1500" b="1" kern="1200"/>
            <a:t>c</a:t>
          </a:r>
          <a:r>
            <a:rPr lang="en-GB" sz="1500" b="1" kern="1200"/>
            <a:t>e</a:t>
          </a:r>
          <a:r>
            <a:rPr lang="en-BE" sz="1500" b="1" kern="1200"/>
            <a:t> pathway </a:t>
          </a:r>
          <a:r>
            <a:rPr lang="en-BE" sz="1500" kern="1200"/>
            <a:t>for people with asthma and COPD in the digital health space</a:t>
          </a:r>
          <a:r>
            <a:rPr lang="en-GB" sz="1500" kern="1200"/>
            <a:t>, to</a:t>
          </a:r>
          <a:r>
            <a:rPr lang="en-BE" sz="1500" kern="1200"/>
            <a:t> become </a:t>
          </a:r>
          <a:r>
            <a:rPr lang="en-BE" sz="1500" b="1" kern="1200"/>
            <a:t>aware of theirs rights and possibilities</a:t>
          </a:r>
          <a:r>
            <a:rPr lang="en-BE" sz="1500" kern="1200"/>
            <a:t>.</a:t>
          </a:r>
        </a:p>
      </dsp:txBody>
      <dsp:txXfrm>
        <a:off x="0" y="2580118"/>
        <a:ext cx="8313022" cy="471960"/>
      </dsp:txXfrm>
    </dsp:sp>
    <dsp:sp modelId="{9F6803A0-1FA8-4B42-8B33-594F2EFD2648}">
      <dsp:nvSpPr>
        <dsp:cNvPr id="0" name=""/>
        <dsp:cNvSpPr/>
      </dsp:nvSpPr>
      <dsp:spPr>
        <a:xfrm>
          <a:off x="0" y="3052078"/>
          <a:ext cx="8313022" cy="433485"/>
        </a:xfrm>
        <a:prstGeom prst="roundRect">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2">
                  <a:lumMod val="25000"/>
                </a:schemeClr>
              </a:solidFill>
            </a:rPr>
            <a:t>Objectives</a:t>
          </a:r>
          <a:endParaRPr lang="en-BE" sz="1800" kern="1200">
            <a:solidFill>
              <a:schemeClr val="bg2">
                <a:lumMod val="25000"/>
              </a:schemeClr>
            </a:solidFill>
          </a:endParaRPr>
        </a:p>
      </dsp:txBody>
      <dsp:txXfrm>
        <a:off x="21161" y="3073239"/>
        <a:ext cx="8270700" cy="391163"/>
      </dsp:txXfrm>
    </dsp:sp>
    <dsp:sp modelId="{EF73EEB0-DF5D-4FBA-816E-A69FC6621855}">
      <dsp:nvSpPr>
        <dsp:cNvPr id="0" name=""/>
        <dsp:cNvSpPr/>
      </dsp:nvSpPr>
      <dsp:spPr>
        <a:xfrm>
          <a:off x="0" y="3485563"/>
          <a:ext cx="8313022"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938" tIns="24130" rIns="135128" bIns="24130" numCol="1" spcCol="1270" anchor="t" anchorCtr="0">
          <a:noAutofit/>
        </a:bodyPr>
        <a:lstStyle/>
        <a:p>
          <a:pPr marL="114300" lvl="1" indent="-114300" algn="l" defTabSz="666750">
            <a:lnSpc>
              <a:spcPct val="90000"/>
            </a:lnSpc>
            <a:spcBef>
              <a:spcPct val="0"/>
            </a:spcBef>
            <a:spcAft>
              <a:spcPct val="20000"/>
            </a:spcAft>
            <a:buClr>
              <a:srgbClr val="4988C7"/>
            </a:buClr>
            <a:buFont typeface="Wingdings" panose="05000000000000000000" pitchFamily="2" charset="2"/>
            <a:buChar char="Ø"/>
          </a:pPr>
          <a:r>
            <a:rPr lang="en-GB" sz="1500" kern="1200"/>
            <a:t>to</a:t>
          </a:r>
          <a:r>
            <a:rPr lang="en-BE" sz="1500" kern="1200"/>
            <a:t> understand the </a:t>
          </a:r>
          <a:r>
            <a:rPr lang="en-BE" sz="1500" b="1" kern="1200"/>
            <a:t>digital needs, perceptions and us</a:t>
          </a:r>
          <a:r>
            <a:rPr lang="en-BE" sz="1500" kern="1200"/>
            <a:t>e by asthma and COPD patients, with the aim to gather more insights on the asthma and COPD patient digital journey</a:t>
          </a:r>
        </a:p>
        <a:p>
          <a:pPr marL="114300" lvl="1" indent="-114300" algn="l" defTabSz="666750">
            <a:lnSpc>
              <a:spcPct val="90000"/>
            </a:lnSpc>
            <a:spcBef>
              <a:spcPct val="0"/>
            </a:spcBef>
            <a:spcAft>
              <a:spcPct val="20000"/>
            </a:spcAft>
            <a:buClr>
              <a:srgbClr val="4988C7"/>
            </a:buClr>
            <a:buFont typeface="Wingdings" panose="05000000000000000000" pitchFamily="2" charset="2"/>
            <a:buChar char="Ø"/>
          </a:pPr>
          <a:r>
            <a:rPr lang="en-GB" sz="1500" kern="1200"/>
            <a:t>to</a:t>
          </a:r>
          <a:r>
            <a:rPr lang="en-BE" sz="1500" kern="1200"/>
            <a:t> </a:t>
          </a:r>
          <a:r>
            <a:rPr lang="en-BE" sz="1500" b="1" kern="1200"/>
            <a:t>identify the existing gaps </a:t>
          </a:r>
          <a:r>
            <a:rPr lang="en-BE" sz="1500" kern="1200"/>
            <a:t>in accessing digital solutions </a:t>
          </a:r>
        </a:p>
        <a:p>
          <a:pPr marL="114300" lvl="1" indent="-114300" algn="l" defTabSz="666750">
            <a:lnSpc>
              <a:spcPct val="90000"/>
            </a:lnSpc>
            <a:spcBef>
              <a:spcPct val="0"/>
            </a:spcBef>
            <a:spcAft>
              <a:spcPct val="20000"/>
            </a:spcAft>
            <a:buClr>
              <a:srgbClr val="4988C7"/>
            </a:buClr>
            <a:buFont typeface="Wingdings" panose="05000000000000000000" pitchFamily="2" charset="2"/>
            <a:buChar char="Ø"/>
          </a:pPr>
          <a:r>
            <a:rPr lang="en-GB" sz="1500" kern="1200"/>
            <a:t>to identify </a:t>
          </a:r>
          <a:r>
            <a:rPr lang="en-GB" sz="1500" b="1" kern="1200"/>
            <a:t>potential biases</a:t>
          </a:r>
          <a:r>
            <a:rPr lang="en-BE" sz="1500" b="1" kern="1200"/>
            <a:t> </a:t>
          </a:r>
          <a:r>
            <a:rPr lang="en-BE" sz="1500" kern="1200"/>
            <a:t>(age, socio-economic status, level of education, level of digital literacy)</a:t>
          </a:r>
        </a:p>
        <a:p>
          <a:pPr marL="114300" lvl="1" indent="-114300" algn="l" defTabSz="666750">
            <a:lnSpc>
              <a:spcPct val="90000"/>
            </a:lnSpc>
            <a:spcBef>
              <a:spcPct val="0"/>
            </a:spcBef>
            <a:spcAft>
              <a:spcPct val="20000"/>
            </a:spcAft>
            <a:buClr>
              <a:srgbClr val="4988C7"/>
            </a:buClr>
            <a:buFont typeface="Wingdings" panose="05000000000000000000" pitchFamily="2" charset="2"/>
            <a:buChar char="Ø"/>
          </a:pPr>
          <a:r>
            <a:rPr lang="en-GB" sz="1500" kern="1200" dirty="0"/>
            <a:t>to understand the </a:t>
          </a:r>
          <a:r>
            <a:rPr lang="en-GB" sz="1500" b="1" kern="1200" dirty="0"/>
            <a:t>impact of the COVID crisis </a:t>
          </a:r>
          <a:r>
            <a:rPr lang="en-GB" sz="1500" kern="1200" dirty="0"/>
            <a:t>on the use and perception of digital solutions in healthcare</a:t>
          </a:r>
          <a:endParaRPr lang="en-BE" sz="1500" kern="1200" dirty="0"/>
        </a:p>
      </dsp:txBody>
      <dsp:txXfrm>
        <a:off x="0" y="3485563"/>
        <a:ext cx="8313022" cy="1455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9973-C6CF-4203-AB61-54B515E161BC}">
      <dsp:nvSpPr>
        <dsp:cNvPr id="0" name=""/>
        <dsp:cNvSpPr/>
      </dsp:nvSpPr>
      <dsp:spPr>
        <a:xfrm>
          <a:off x="2253662" y="0"/>
          <a:ext cx="5927543" cy="2083600"/>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288000" lvl="1" indent="-171450" algn="l" defTabSz="755650">
            <a:lnSpc>
              <a:spcPct val="100000"/>
            </a:lnSpc>
            <a:spcBef>
              <a:spcPct val="0"/>
            </a:spcBef>
            <a:spcAft>
              <a:spcPts val="1200"/>
            </a:spcAft>
            <a:buClr>
              <a:srgbClr val="4988C7"/>
            </a:buClr>
            <a:buFont typeface="Wingdings" panose="05000000000000000000" pitchFamily="2" charset="2"/>
            <a:buChar char="Ø"/>
          </a:pPr>
          <a:r>
            <a:rPr lang="en-GB" sz="1700" kern="1200"/>
            <a:t> </a:t>
          </a:r>
          <a:r>
            <a:rPr lang="en-GB" sz="1800" kern="1200"/>
            <a:t>Lack of </a:t>
          </a:r>
          <a:r>
            <a:rPr lang="en-GB" sz="1800" b="1" kern="1200"/>
            <a:t>awareness</a:t>
          </a:r>
          <a:r>
            <a:rPr lang="en-GB" sz="1800" kern="1200"/>
            <a:t> and </a:t>
          </a:r>
          <a:r>
            <a:rPr lang="en-GB" sz="1800" b="1" kern="1200"/>
            <a:t>availability</a:t>
          </a:r>
          <a:r>
            <a:rPr lang="en-GB" sz="1800" kern="1200"/>
            <a:t> of digital solutions</a:t>
          </a:r>
          <a:endParaRPr lang="en-BE" sz="1800" kern="1200"/>
        </a:p>
        <a:p>
          <a:pPr marL="288000" lvl="1" indent="-171450" algn="l" defTabSz="800100">
            <a:lnSpc>
              <a:spcPct val="100000"/>
            </a:lnSpc>
            <a:spcBef>
              <a:spcPct val="0"/>
            </a:spcBef>
            <a:spcAft>
              <a:spcPts val="1200"/>
            </a:spcAft>
            <a:buClr>
              <a:srgbClr val="4988C7"/>
            </a:buClr>
            <a:buFont typeface="Wingdings" panose="05000000000000000000" pitchFamily="2" charset="2"/>
            <a:buChar char="Ø"/>
          </a:pPr>
          <a:r>
            <a:rPr lang="en-GB" sz="1800" kern="1200">
              <a:solidFill>
                <a:prstClr val="black">
                  <a:hueOff val="0"/>
                  <a:satOff val="0"/>
                  <a:lumOff val="0"/>
                  <a:alphaOff val="0"/>
                </a:prstClr>
              </a:solidFill>
              <a:latin typeface="Calibri" panose="020F0502020204030204"/>
              <a:ea typeface="+mn-ea"/>
              <a:cs typeface="+mn-cs"/>
            </a:rPr>
            <a:t>Fear of </a:t>
          </a:r>
          <a:r>
            <a:rPr lang="en-GB" sz="1800" b="1" kern="1200">
              <a:solidFill>
                <a:prstClr val="black">
                  <a:hueOff val="0"/>
                  <a:satOff val="0"/>
                  <a:lumOff val="0"/>
                  <a:alphaOff val="0"/>
                </a:prstClr>
              </a:solidFill>
              <a:latin typeface="Calibri" panose="020F0502020204030204"/>
              <a:ea typeface="+mn-ea"/>
              <a:cs typeface="+mn-cs"/>
            </a:rPr>
            <a:t>losing the human contact </a:t>
          </a:r>
          <a:r>
            <a:rPr lang="en-GB" sz="1800" kern="1200">
              <a:solidFill>
                <a:prstClr val="black">
                  <a:hueOff val="0"/>
                  <a:satOff val="0"/>
                  <a:lumOff val="0"/>
                  <a:alphaOff val="0"/>
                </a:prstClr>
              </a:solidFill>
              <a:latin typeface="Calibri" panose="020F0502020204030204"/>
              <a:ea typeface="+mn-ea"/>
              <a:cs typeface="+mn-cs"/>
            </a:rPr>
            <a:t>with HCPs</a:t>
          </a:r>
          <a:endParaRPr lang="en-BE" sz="1800" kern="1200">
            <a:solidFill>
              <a:prstClr val="black">
                <a:hueOff val="0"/>
                <a:satOff val="0"/>
                <a:lumOff val="0"/>
                <a:alphaOff val="0"/>
              </a:prstClr>
            </a:solidFill>
            <a:latin typeface="Calibri" panose="020F0502020204030204"/>
            <a:ea typeface="+mn-ea"/>
            <a:cs typeface="+mn-cs"/>
          </a:endParaRPr>
        </a:p>
        <a:p>
          <a:pPr marL="288000" lvl="1" indent="-171450" algn="l" defTabSz="800100">
            <a:lnSpc>
              <a:spcPct val="100000"/>
            </a:lnSpc>
            <a:spcBef>
              <a:spcPct val="0"/>
            </a:spcBef>
            <a:spcAft>
              <a:spcPts val="1200"/>
            </a:spcAft>
            <a:buClr>
              <a:srgbClr val="4988C7"/>
            </a:buClr>
            <a:buFont typeface="Wingdings" panose="05000000000000000000" pitchFamily="2" charset="2"/>
            <a:buChar char="Ø"/>
          </a:pPr>
          <a:r>
            <a:rPr lang="en-GB" sz="1800" b="1" kern="1200">
              <a:solidFill>
                <a:prstClr val="black">
                  <a:hueOff val="0"/>
                  <a:satOff val="0"/>
                  <a:lumOff val="0"/>
                  <a:alphaOff val="0"/>
                </a:prstClr>
              </a:solidFill>
              <a:latin typeface="Calibri" panose="020F0502020204030204"/>
              <a:ea typeface="+mn-ea"/>
              <a:cs typeface="+mn-cs"/>
            </a:rPr>
            <a:t>Concerns about misuse of data</a:t>
          </a:r>
          <a:r>
            <a:rPr lang="en-GB" sz="1800" kern="1200">
              <a:solidFill>
                <a:prstClr val="black">
                  <a:hueOff val="0"/>
                  <a:satOff val="0"/>
                  <a:lumOff val="0"/>
                  <a:alphaOff val="0"/>
                </a:prstClr>
              </a:solidFill>
              <a:latin typeface="Calibri" panose="020F0502020204030204"/>
              <a:ea typeface="+mn-ea"/>
              <a:cs typeface="+mn-cs"/>
            </a:rPr>
            <a:t> (privacy and data security)</a:t>
          </a:r>
          <a:endParaRPr lang="en-BE" sz="1800" kern="1200">
            <a:solidFill>
              <a:prstClr val="black">
                <a:hueOff val="0"/>
                <a:satOff val="0"/>
                <a:lumOff val="0"/>
                <a:alphaOff val="0"/>
              </a:prstClr>
            </a:solidFill>
            <a:latin typeface="Calibri" panose="020F0502020204030204"/>
            <a:ea typeface="+mn-ea"/>
            <a:cs typeface="+mn-cs"/>
          </a:endParaRPr>
        </a:p>
      </dsp:txBody>
      <dsp:txXfrm>
        <a:off x="2253662" y="260450"/>
        <a:ext cx="5146193" cy="1562700"/>
      </dsp:txXfrm>
    </dsp:sp>
    <dsp:sp modelId="{2FBED001-DDE5-4BD5-8806-1FB0E7CC2F6A}">
      <dsp:nvSpPr>
        <dsp:cNvPr id="0" name=""/>
        <dsp:cNvSpPr/>
      </dsp:nvSpPr>
      <dsp:spPr>
        <a:xfrm>
          <a:off x="262692" y="552344"/>
          <a:ext cx="1828423" cy="979979"/>
        </a:xfrm>
        <a:prstGeom prst="roundRect">
          <a:avLst/>
        </a:prstGeom>
        <a:solidFill>
          <a:srgbClr val="FF7C8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Main barriers</a:t>
          </a:r>
          <a:endParaRPr lang="en-BE" sz="2800" kern="1200"/>
        </a:p>
      </dsp:txBody>
      <dsp:txXfrm>
        <a:off x="310531" y="600183"/>
        <a:ext cx="1732745" cy="884301"/>
      </dsp:txXfrm>
    </dsp:sp>
    <dsp:sp modelId="{410E2102-0396-4B96-AAD3-F40964B285F5}">
      <dsp:nvSpPr>
        <dsp:cNvPr id="0" name=""/>
        <dsp:cNvSpPr/>
      </dsp:nvSpPr>
      <dsp:spPr>
        <a:xfrm>
          <a:off x="2299226" y="2293028"/>
          <a:ext cx="5775497" cy="2083600"/>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288000" lvl="1" indent="-171450" algn="l" defTabSz="800100">
            <a:lnSpc>
              <a:spcPct val="100000"/>
            </a:lnSpc>
            <a:spcBef>
              <a:spcPct val="0"/>
            </a:spcBef>
            <a:spcAft>
              <a:spcPts val="1200"/>
            </a:spcAft>
            <a:buClr>
              <a:srgbClr val="4988C7"/>
            </a:buClr>
            <a:buFont typeface="Wingdings" panose="05000000000000000000" pitchFamily="2" charset="2"/>
            <a:buChar char="Ø"/>
          </a:pPr>
          <a:r>
            <a:rPr lang="en-GB" sz="1800" kern="1200"/>
            <a:t>Better </a:t>
          </a:r>
          <a:r>
            <a:rPr lang="en-GB" sz="1800" b="1" kern="1200"/>
            <a:t>disease management</a:t>
          </a:r>
          <a:endParaRPr lang="en-BE" sz="1800" b="1" kern="1200"/>
        </a:p>
        <a:p>
          <a:pPr marL="288000" lvl="1" indent="-171450" algn="l" defTabSz="800100">
            <a:lnSpc>
              <a:spcPct val="100000"/>
            </a:lnSpc>
            <a:spcBef>
              <a:spcPct val="0"/>
            </a:spcBef>
            <a:spcAft>
              <a:spcPts val="1200"/>
            </a:spcAft>
            <a:buClr>
              <a:srgbClr val="4988C7"/>
            </a:buClr>
            <a:buFont typeface="Wingdings" panose="05000000000000000000" pitchFamily="2" charset="2"/>
            <a:buChar char="Ø"/>
          </a:pPr>
          <a:r>
            <a:rPr lang="en-GB" sz="1800" kern="1200"/>
            <a:t>Sharing data </a:t>
          </a:r>
          <a:r>
            <a:rPr lang="en-GB" sz="1800" b="1" kern="1200"/>
            <a:t>to improve the conditions, treatments and research outcomes</a:t>
          </a:r>
          <a:endParaRPr lang="en-BE" sz="1800" b="1" kern="1200"/>
        </a:p>
      </dsp:txBody>
      <dsp:txXfrm>
        <a:off x="2299226" y="2553478"/>
        <a:ext cx="4994147" cy="1562700"/>
      </dsp:txXfrm>
    </dsp:sp>
    <dsp:sp modelId="{49069418-B974-4850-ADAD-937777F92AA0}">
      <dsp:nvSpPr>
        <dsp:cNvPr id="0" name=""/>
        <dsp:cNvSpPr/>
      </dsp:nvSpPr>
      <dsp:spPr>
        <a:xfrm>
          <a:off x="287917" y="2918960"/>
          <a:ext cx="1930018" cy="830668"/>
        </a:xfrm>
        <a:prstGeom prst="roundRect">
          <a:avLst/>
        </a:prstGeom>
        <a:solidFill>
          <a:srgbClr val="99FF66"/>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Main drivers</a:t>
          </a:r>
          <a:endParaRPr lang="en-BE" sz="4000" kern="1200"/>
        </a:p>
      </dsp:txBody>
      <dsp:txXfrm>
        <a:off x="328467" y="2959510"/>
        <a:ext cx="1848918" cy="74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4C3E4-44BA-4BE0-B031-2624F1409AAB}">
      <dsp:nvSpPr>
        <dsp:cNvPr id="0" name=""/>
        <dsp:cNvSpPr/>
      </dsp:nvSpPr>
      <dsp:spPr>
        <a:xfrm>
          <a:off x="3482" y="472595"/>
          <a:ext cx="2208019" cy="883207"/>
        </a:xfrm>
        <a:prstGeom prst="chevron">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2">
                  <a:lumMod val="25000"/>
                </a:schemeClr>
              </a:solidFill>
            </a:rPr>
            <a:t>Q4 2021</a:t>
          </a:r>
          <a:endParaRPr lang="en-BE" sz="2000" kern="1200">
            <a:solidFill>
              <a:schemeClr val="bg2">
                <a:lumMod val="25000"/>
              </a:schemeClr>
            </a:solidFill>
          </a:endParaRPr>
        </a:p>
      </dsp:txBody>
      <dsp:txXfrm>
        <a:off x="445086" y="472595"/>
        <a:ext cx="1324812" cy="883207"/>
      </dsp:txXfrm>
    </dsp:sp>
    <dsp:sp modelId="{68F84F37-D92C-44F2-96DB-D8E7081F299B}">
      <dsp:nvSpPr>
        <dsp:cNvPr id="0" name=""/>
        <dsp:cNvSpPr/>
      </dsp:nvSpPr>
      <dsp:spPr>
        <a:xfrm>
          <a:off x="1924459" y="614450"/>
          <a:ext cx="6221794" cy="658143"/>
        </a:xfrm>
        <a:prstGeom prst="chevron">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GB" sz="2000" kern="1200"/>
            <a:t>Publication of EFA DIGIT Survey report</a:t>
          </a:r>
          <a:endParaRPr lang="en-BE" sz="2000" kern="1200"/>
        </a:p>
      </dsp:txBody>
      <dsp:txXfrm>
        <a:off x="2253531" y="614450"/>
        <a:ext cx="5563651" cy="658143"/>
      </dsp:txXfrm>
    </dsp:sp>
    <dsp:sp modelId="{D7CE8ED6-60CF-4AB6-95DF-DF963127F1FA}">
      <dsp:nvSpPr>
        <dsp:cNvPr id="0" name=""/>
        <dsp:cNvSpPr/>
      </dsp:nvSpPr>
      <dsp:spPr>
        <a:xfrm>
          <a:off x="3482" y="1479452"/>
          <a:ext cx="2208019" cy="883207"/>
        </a:xfrm>
        <a:prstGeom prst="chevron">
          <a:avLst/>
        </a:prstGeom>
        <a:solidFill>
          <a:srgbClr val="E4EDF7"/>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2">
                  <a:lumMod val="25000"/>
                </a:schemeClr>
              </a:solidFill>
            </a:rPr>
            <a:t>Q4 2021</a:t>
          </a:r>
          <a:endParaRPr lang="en-BE" sz="2600" kern="1200">
            <a:solidFill>
              <a:schemeClr val="bg2">
                <a:lumMod val="25000"/>
              </a:schemeClr>
            </a:solidFill>
          </a:endParaRPr>
        </a:p>
      </dsp:txBody>
      <dsp:txXfrm>
        <a:off x="445086" y="1479452"/>
        <a:ext cx="1324812" cy="883207"/>
      </dsp:txXfrm>
    </dsp:sp>
    <dsp:sp modelId="{E1BA73C1-EC81-402A-951F-0BCA14B2383B}">
      <dsp:nvSpPr>
        <dsp:cNvPr id="0" name=""/>
        <dsp:cNvSpPr/>
      </dsp:nvSpPr>
      <dsp:spPr>
        <a:xfrm>
          <a:off x="1924459" y="1489095"/>
          <a:ext cx="5359456" cy="863921"/>
        </a:xfrm>
        <a:prstGeom prst="chevron">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GB" sz="2000" kern="1200"/>
            <a:t>Publication of DIGIT Survey Countries Factsheets</a:t>
          </a:r>
          <a:endParaRPr lang="en-BE" sz="2000" kern="1200"/>
        </a:p>
      </dsp:txBody>
      <dsp:txXfrm>
        <a:off x="2356420" y="1489095"/>
        <a:ext cx="4495535" cy="863921"/>
      </dsp:txXfrm>
    </dsp:sp>
    <dsp:sp modelId="{1D4A91CE-C216-447D-B0EA-D62109DB90DC}">
      <dsp:nvSpPr>
        <dsp:cNvPr id="0" name=""/>
        <dsp:cNvSpPr/>
      </dsp:nvSpPr>
      <dsp:spPr>
        <a:xfrm>
          <a:off x="3482" y="2486309"/>
          <a:ext cx="2208019" cy="883207"/>
        </a:xfrm>
        <a:prstGeom prst="chevron">
          <a:avLst/>
        </a:prstGeom>
        <a:solidFill>
          <a:srgbClr val="E4EDF7"/>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2">
                  <a:lumMod val="25000"/>
                </a:schemeClr>
              </a:solidFill>
              <a:latin typeface="Calibri" panose="020F0502020204030204"/>
              <a:ea typeface="+mn-ea"/>
              <a:cs typeface="+mn-cs"/>
            </a:rPr>
            <a:t>Q4 2021</a:t>
          </a:r>
          <a:endParaRPr lang="en-BE" sz="2000" kern="1200">
            <a:solidFill>
              <a:schemeClr val="bg2">
                <a:lumMod val="25000"/>
              </a:schemeClr>
            </a:solidFill>
            <a:latin typeface="Calibri" panose="020F0502020204030204"/>
            <a:ea typeface="+mn-ea"/>
            <a:cs typeface="+mn-cs"/>
          </a:endParaRPr>
        </a:p>
      </dsp:txBody>
      <dsp:txXfrm>
        <a:off x="445086" y="2486309"/>
        <a:ext cx="1324812" cy="883207"/>
      </dsp:txXfrm>
    </dsp:sp>
    <dsp:sp modelId="{6F077E4C-0DA6-44E2-A89D-6A397A5DB7B9}">
      <dsp:nvSpPr>
        <dsp:cNvPr id="0" name=""/>
        <dsp:cNvSpPr/>
      </dsp:nvSpPr>
      <dsp:spPr>
        <a:xfrm>
          <a:off x="1927942" y="2498547"/>
          <a:ext cx="6852686" cy="858731"/>
        </a:xfrm>
        <a:prstGeom prst="chevron">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GB" sz="2000" b="1" kern="1200">
              <a:solidFill>
                <a:schemeClr val="tx1">
                  <a:lumMod val="85000"/>
                  <a:lumOff val="15000"/>
                </a:schemeClr>
              </a:solidFill>
            </a:rPr>
            <a:t>Charter for asthma and COPD digital care </a:t>
          </a:r>
          <a:endParaRPr lang="en-BE" sz="2000" b="1" kern="1200">
            <a:solidFill>
              <a:schemeClr val="tx1">
                <a:lumMod val="85000"/>
                <a:lumOff val="15000"/>
              </a:schemeClr>
            </a:solidFill>
          </a:endParaRPr>
        </a:p>
      </dsp:txBody>
      <dsp:txXfrm>
        <a:off x="2357308" y="2498547"/>
        <a:ext cx="5993955" cy="858731"/>
      </dsp:txXfrm>
    </dsp:sp>
    <dsp:sp modelId="{FBDF955C-AAAB-4CCD-9FC3-8416064B97DC}">
      <dsp:nvSpPr>
        <dsp:cNvPr id="0" name=""/>
        <dsp:cNvSpPr/>
      </dsp:nvSpPr>
      <dsp:spPr>
        <a:xfrm>
          <a:off x="3482" y="3493166"/>
          <a:ext cx="2208019" cy="883207"/>
        </a:xfrm>
        <a:prstGeom prst="chevron">
          <a:avLst/>
        </a:prstGeom>
        <a:solidFill>
          <a:srgbClr val="E4EDF7"/>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2">
                  <a:lumMod val="25000"/>
                </a:schemeClr>
              </a:solidFill>
              <a:latin typeface="Calibri" panose="020F0502020204030204"/>
              <a:ea typeface="+mn-ea"/>
              <a:cs typeface="+mn-cs"/>
            </a:rPr>
            <a:t>Q1-Q4 2022</a:t>
          </a:r>
          <a:endParaRPr lang="en-BE" sz="2000" kern="1200">
            <a:solidFill>
              <a:schemeClr val="bg2">
                <a:lumMod val="25000"/>
              </a:schemeClr>
            </a:solidFill>
            <a:latin typeface="Calibri" panose="020F0502020204030204"/>
            <a:ea typeface="+mn-ea"/>
            <a:cs typeface="+mn-cs"/>
          </a:endParaRPr>
        </a:p>
      </dsp:txBody>
      <dsp:txXfrm>
        <a:off x="445086" y="3493166"/>
        <a:ext cx="1324812" cy="883207"/>
      </dsp:txXfrm>
    </dsp:sp>
    <dsp:sp modelId="{0701BC66-1FFA-460C-916B-B3918C3CA1A6}">
      <dsp:nvSpPr>
        <dsp:cNvPr id="0" name=""/>
        <dsp:cNvSpPr/>
      </dsp:nvSpPr>
      <dsp:spPr>
        <a:xfrm>
          <a:off x="2037591" y="3593020"/>
          <a:ext cx="5001410" cy="634428"/>
        </a:xfrm>
        <a:prstGeom prst="chevron">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GB" sz="2000" kern="1200"/>
            <a:t>Dissemination Activities</a:t>
          </a:r>
          <a:endParaRPr lang="en-BE" sz="2000" kern="1200"/>
        </a:p>
      </dsp:txBody>
      <dsp:txXfrm>
        <a:off x="2354805" y="3593020"/>
        <a:ext cx="4366982" cy="6344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1EA7A-F4FD-B14F-8415-3A847445C5C2}" type="datetimeFigureOut">
              <a:rPr lang="en-US" smtClean="0"/>
              <a:t>9/2/2021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C1ED-C812-5C41-91C1-FB3475E68266}" type="slidenum">
              <a:rPr lang="en-US" smtClean="0"/>
              <a:t>‹#›</a:t>
            </a:fld>
            <a:endParaRPr lang="en-US"/>
          </a:p>
        </p:txBody>
      </p:sp>
    </p:spTree>
    <p:extLst>
      <p:ext uri="{BB962C8B-B14F-4D97-AF65-F5344CB8AC3E}">
        <p14:creationId xmlns:p14="http://schemas.microsoft.com/office/powerpoint/2010/main" val="17897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dn.who.int/media/docs/default-source/documents/gs4dhdaa2a9f352b0445bafbc79ca799dce4d_02adc66d-800b-4eb5-82d4-f0bc778a5a2c.pdf?sfvrsn=f112ede5_6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2.deloitte.com/content/dam/Deloitte/lu/Documents/life-sciences-health-care/lu_journey-smart-health-digitalisation.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world is undergoing a digital transition and the pandemic has accelerated its implementation in healthcare. Last year showed the importance of implementing and providing digital services and digital solutions that work for patients, including eHealth, telemedicine, contact-tracing apps.</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Digital health refers to healthcare practices supported by electronic processes and communication. It includes a wide range of services and information technology such as electronic medical records, telemedicine, evidence-based medicine, consumer health informatics, etc.  </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Digitalisation has the enormous potential to improve the health services and patients’ self-management. It can shift from a disease-centred to patient-centred healthcare</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appropriate use of digital health takes the following dimensions into consideration: health promotion and disease prevention, patient safety, ethics, interoperability, intellectual property, data security (confidentiality, integrity, and availability), privacy, cost-effectiveness, patient engagement, and affordability. It should be people-centred, trust-based, evidence-based, effective, efficient, sustainable, inclusive, equitable and contextualized.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Patients benefit undoubtedly by the digital revolution in the area of health. E-Health and m-Health offer a great potential for patient empowerment and the modernization of health systems respectively, which can facilitate patient-centricity in health and personalised medicine in care. </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Besides, a digital health system that monitors the disease over time and collects data (home monitoring), assist patients and assess their disease progress, leads to patients empowerment, enabling them to take with their healthcare professionals optimal care decisions. Furthermore, digital health can increase</a:t>
            </a:r>
            <a:r>
              <a:rPr lang="en-BE" sz="1800" b="1">
                <a:effectLst/>
                <a:latin typeface="Calibri" panose="020F0502020204030204" pitchFamily="34" charset="0"/>
                <a:ea typeface="Calibri" panose="020F0502020204030204" pitchFamily="34" charset="0"/>
                <a:cs typeface="Times New Roman" panose="02020603050405020304" pitchFamily="18" charset="0"/>
              </a:rPr>
              <a:t> </a:t>
            </a:r>
            <a:r>
              <a:rPr lang="en-BE" sz="1800">
                <a:effectLst/>
                <a:latin typeface="Calibri" panose="020F0502020204030204" pitchFamily="34" charset="0"/>
                <a:ea typeface="Calibri" panose="020F0502020204030204" pitchFamily="34" charset="0"/>
                <a:cs typeface="Times New Roman" panose="02020603050405020304" pitchFamily="18" charset="0"/>
              </a:rPr>
              <a:t>adherence, improving treatment outcomes </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New digital tools, together with a greater access to information and knowledge, to new self-management solutions, are shifting the patient position in healthcare, enabling patients to become partners of their healthcare provider, rather than care receiver. </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Digital tools rely on trust. Digitalisation must consider the privacy and security of patients and their data. Health data are the most sensitive facts of an individual, and therefore require strong regulatory framework that protect how data is created, owned, stored, and exploited, especially if these data will them inform healthcare decision-taking. As nowadays the flow of big data is vas</a:t>
            </a: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BE" sz="1800">
                <a:effectLst/>
                <a:latin typeface="Calibri" panose="020F0502020204030204" pitchFamily="34" charset="0"/>
                <a:ea typeface="Calibri" panose="020F0502020204030204" pitchFamily="34" charset="0"/>
                <a:cs typeface="Times New Roman" panose="02020603050405020304" pitchFamily="18" charset="0"/>
              </a:rPr>
              <a:t>, issues </a:t>
            </a:r>
            <a:r>
              <a:rPr lang="en-GB" sz="1800">
                <a:effectLst/>
                <a:latin typeface="Calibri" panose="020F0502020204030204" pitchFamily="34" charset="0"/>
                <a:ea typeface="Calibri" panose="020F0502020204030204" pitchFamily="34" charset="0"/>
                <a:cs typeface="Times New Roman" panose="02020603050405020304" pitchFamily="18" charset="0"/>
              </a:rPr>
              <a:t>on </a:t>
            </a:r>
            <a:r>
              <a:rPr lang="en-GB" sz="1800" err="1">
                <a:effectLst/>
                <a:latin typeface="Calibri" panose="020F0502020204030204" pitchFamily="34" charset="0"/>
                <a:ea typeface="Calibri" panose="020F0502020204030204" pitchFamily="34" charset="0"/>
                <a:cs typeface="Times New Roman" panose="02020603050405020304" pitchFamily="18" charset="0"/>
              </a:rPr>
              <a:t>priva</a:t>
            </a:r>
            <a:r>
              <a:rPr lang="en-BE" sz="1800">
                <a:effectLst/>
                <a:latin typeface="Calibri" panose="020F0502020204030204" pitchFamily="34" charset="0"/>
                <a:ea typeface="Calibri" panose="020F0502020204030204" pitchFamily="34" charset="0"/>
                <a:cs typeface="Times New Roman" panose="02020603050405020304" pitchFamily="18" charset="0"/>
              </a:rPr>
              <a:t>cy and data protection are a big concern for the patient community.</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Nevertheless, the benefits of digitalisation, data gathering and analysis outweigh its drawbacks. This is why patients and their representatives are mostly willing to share their data for research purposes, the advancement of cutting-edge technology, and boosting digitally-enabled, person-</a:t>
            </a:r>
            <a:r>
              <a:rPr lang="en-BE" sz="1800" err="1">
                <a:effectLst/>
                <a:latin typeface="Calibri" panose="020F0502020204030204" pitchFamily="34" charset="0"/>
                <a:ea typeface="Calibri" panose="020F0502020204030204" pitchFamily="34" charset="0"/>
                <a:cs typeface="Times New Roman" panose="02020603050405020304" pitchFamily="18" charset="0"/>
              </a:rPr>
              <a:t>centered</a:t>
            </a:r>
            <a:r>
              <a:rPr lang="en-BE" sz="1800">
                <a:effectLst/>
                <a:latin typeface="Calibri" panose="020F0502020204030204" pitchFamily="34" charset="0"/>
                <a:ea typeface="Calibri" panose="020F0502020204030204" pitchFamily="34" charset="0"/>
                <a:cs typeface="Times New Roman" panose="02020603050405020304" pitchFamily="18" charset="0"/>
              </a:rPr>
              <a:t> care models. </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Global Strategy on Digital Health 2020-2025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https://cdn.who.int/media/docs/default-source/documents/gs4dhdaa2a9f352b0445bafbc79ca799dce4d_02adc66d-800b-4eb5-82d4-f0bc778a5a2c.pdf?sfvrsn=f112ede5_68</a:t>
            </a: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A journey towards smart health The impact of digitalization on patient experience, Deloitte 2018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https://www2.deloitte.com/content/dam/Deloitte/lu/Documents/life-sciences-health-care/lu_journey-smart-health-digitalisation.pdf</a:t>
            </a: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3</a:t>
            </a:fld>
            <a:endParaRPr lang="en-US"/>
          </a:p>
        </p:txBody>
      </p:sp>
    </p:spTree>
    <p:extLst>
      <p:ext uri="{BB962C8B-B14F-4D97-AF65-F5344CB8AC3E}">
        <p14:creationId xmlns:p14="http://schemas.microsoft.com/office/powerpoint/2010/main" val="128472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One of the major clinical concern for patients with asthma and COPD is misdiagnosis. That could be improved thanks to digitalized data that can support researchers better identify phenotypes and underlying disease mechanisms, leading to more specific treatments and quality of life, making medicine more personalised.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 the treatment level, digital solution, such as apps or wearable devices can help increasing adherence, which is particularly challenging in long-duration treatment for chronic diseases, but that is also crucial to improve the quality of life and avoid deterioration in patient’s condition. Digital tools can enable behavioural changes in patients, leading to more efficient ways of following the prescribed treatment.</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Moreover, for chronic respiratory conditions with strong interlinkages with the external environment, such as asthma and COPD, digital tools can help monitoring the external factors that could led to exacerbations, helping patients in managing their conditions. Furthermore, self-management can strongly improve thanks to new ways of communicating with healthcare providers and to new programs and tools that help chronic patients in their daily lives.</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Guidelines on Hand Hygiene in Health Care: First Global Patient Safety Challenge Clean Care Is Safer Care.</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4</a:t>
            </a:fld>
            <a:endParaRPr lang="en-US"/>
          </a:p>
        </p:txBody>
      </p:sp>
    </p:spTree>
    <p:extLst>
      <p:ext uri="{BB962C8B-B14F-4D97-AF65-F5344CB8AC3E}">
        <p14:creationId xmlns:p14="http://schemas.microsoft.com/office/powerpoint/2010/main" val="259275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666666"/>
                </a:solidFill>
                <a:effectLst/>
                <a:latin typeface="Arial" panose="020B0604020202020204" pitchFamily="34" charset="0"/>
              </a:rPr>
              <a:t>The creation of a European Data Space is one of the priorities of the Commission 2019-2025, including the health sector. A common European Health Data Space will promote better exchange and access to different types of health data (electronic health records, genomics data, data from patient registries etc.), not only to support healthcare delivery (so-called primary use of data) but also for health research and health policy making purposes (so-called secondary use of data).</a:t>
            </a:r>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5</a:t>
            </a:fld>
            <a:endParaRPr lang="en-US"/>
          </a:p>
        </p:txBody>
      </p:sp>
    </p:spTree>
    <p:extLst>
      <p:ext uri="{BB962C8B-B14F-4D97-AF65-F5344CB8AC3E}">
        <p14:creationId xmlns:p14="http://schemas.microsoft.com/office/powerpoint/2010/main" val="236926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666666"/>
                </a:solidFill>
                <a:effectLst/>
                <a:latin typeface="Arial" panose="020B0604020202020204" pitchFamily="34" charset="0"/>
              </a:rPr>
              <a:t>The creation of a European Data Space is one of the priorities of the Commission 2019-2025, including the health sector. A common European Health Data Space will promote better exchange and access to different types of health data (electronic health records, genomics data, data from patient registries etc.), not only to support healthcare delivery (so-called primary use of data) but also for health research and health policy making purposes (so-called secondary use of data).</a:t>
            </a:r>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6</a:t>
            </a:fld>
            <a:endParaRPr lang="en-US"/>
          </a:p>
        </p:txBody>
      </p:sp>
    </p:spTree>
    <p:extLst>
      <p:ext uri="{BB962C8B-B14F-4D97-AF65-F5344CB8AC3E}">
        <p14:creationId xmlns:p14="http://schemas.microsoft.com/office/powerpoint/2010/main" val="255013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WHO defines patient empowerment as “a process in which patients understand their role, are given the knowledge and skills by their healthcare provider to perform a task in an environment that recognizes community and cultural differences and encourage patient participation.”. Digitalisation can enable this process. Especially patients with chronic disease, such as asthma and COPD, can benefit on different levels from access to digital tool.</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One of the major clinical concern for patients with asthma and COPD is misdiagnosis. That could be improved thanks to digitalized data that can support researchers better identify phenotypes and underlying disease mechanisms, leading to more specific treatments and quality of life, making medicine more personalised.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 the treatment level, digital solution, such as apps or wearable devices can help increasing adherence, which is particularly challenging in long-duration treatment for chronic diseases, but that is also crucial to improve the quality of life and avoid deterioration in patient’s condition. Digital tools can enable behavioural changes in patients, leading to more efficient ways of following the prescribed treatment.</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Moreover, for chronic respiratory conditions with strong interlinkages with the external environment, such as asthma and COPD, digital tools can help monitoring the external factors that could led to exacerbations, helping patients in managing their conditions. Furthermore, self-management can strongly improve thanks to new ways of communicating with healthcare providers and to new programs and tools that help chronic patients in their daily lives.</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Guidelines on Hand Hygiene in Health Care: First Global Patient Safety Challenge Clean Care Is Safer Care.</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7</a:t>
            </a:fld>
            <a:endParaRPr lang="en-US"/>
          </a:p>
        </p:txBody>
      </p:sp>
    </p:spTree>
    <p:extLst>
      <p:ext uri="{BB962C8B-B14F-4D97-AF65-F5344CB8AC3E}">
        <p14:creationId xmlns:p14="http://schemas.microsoft.com/office/powerpoint/2010/main" val="173947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WHO defines patient empowerment as “a process in which patients understand their role, are given the knowledge and skills by their healthcare provider to perform a task in an environment that recognizes community and cultural differences and encourage patient participation.”. Digitalisation can enable this process. Especially patients with chronic disease, such as asthma and COPD, can benefit on different levels from access to digital tool.</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One of the major clinical concern for patients with asthma and COPD is misdiagnosis. That could be improved thanks to digitalized data that can support researchers better identify phenotypes and underlying disease mechanisms, leading to more specific treatments and quality of life, making medicine more personalised.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 the treatment level, digital solution, such as apps or wearable devices can help increasing adherence, which is particularly challenging in long-duration treatment for chronic diseases, but that is also crucial to improve the quality of life and avoid deterioration in patient’s condition. Digital tools can enable behavioural changes in patients, leading to more efficient ways of following the prescribed treatment.</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Moreover, for chronic respiratory conditions with strong interlinkages with the external environment, such as asthma and COPD, digital tools can help monitoring the external factors that could led to exacerbations, helping patients in managing their conditions. Furthermore, self-management can strongly improve thanks to new ways of communicating with healthcare providers and to new programs and tools that help chronic patients in their daily lives.</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Guidelines on Hand Hygiene in Health Care: First Global Patient Safety Challenge Clean Care Is Safer Care.</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8</a:t>
            </a:fld>
            <a:endParaRPr lang="en-US"/>
          </a:p>
        </p:txBody>
      </p:sp>
    </p:spTree>
    <p:extLst>
      <p:ext uri="{BB962C8B-B14F-4D97-AF65-F5344CB8AC3E}">
        <p14:creationId xmlns:p14="http://schemas.microsoft.com/office/powerpoint/2010/main" val="98735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WHO defines patient empowerment as “a process in which patients understand their role, are given the knowledge and skills by their healthcare provider to perform a task in an environment that recognizes community and cultural differences and encourage patient participation.”. Digitalisation can enable this process. Especially patients with chronic disease, such as asthma and COPD, can benefit on different levels from access to digital tool.</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One of the major clinical concern for patients with asthma and COPD is misdiagnosis. That could be improved thanks to digitalized data that can support researchers better identify phenotypes and underlying disease mechanisms, leading to more specific treatments and quality of life, making medicine more personalised.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 the treatment level, digital solution, such as apps or wearable devices can help increasing adherence, which is particularly challenging in long-duration treatment for chronic diseases, but that is also crucial to improve the quality of life and avoid deterioration in patient’s condition. Digital tools can enable behavioural changes in patients, leading to more efficient ways of following the prescribed treatment.</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Moreover, for chronic respiratory conditions with strong interlinkages with the external environment, such as asthma and COPD, digital tools can help monitoring the external factors that could led to exacerbations, helping patients in managing their conditions. Furthermore, self-management can strongly improve thanks to new ways of communicating with healthcare providers and to new programs and tools that help chronic patients in their daily lives.</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Guidelines on Hand Hygiene in Health Care: First Global Patient Safety Challenge Clean Care Is Safer Care.</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9</a:t>
            </a:fld>
            <a:endParaRPr lang="en-US"/>
          </a:p>
        </p:txBody>
      </p:sp>
    </p:spTree>
    <p:extLst>
      <p:ext uri="{BB962C8B-B14F-4D97-AF65-F5344CB8AC3E}">
        <p14:creationId xmlns:p14="http://schemas.microsoft.com/office/powerpoint/2010/main" val="101665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The WHO defines patient empowerment as “a process in which patients understand their role, are given the knowledge and skills by their healthcare provider to perform a task in an environment that recognizes community and cultural differences and encourage patient participation.”. Digitalisation can enable this process. Especially patients with chronic disease, such as asthma and COPD, can benefit on different levels from access to digital tool.</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One of the major clinical concern for patients with asthma and COPD is misdiagnosis. That could be improved thanks to digitalized data that can support researchers better identify phenotypes and underlying disease mechanisms, leading to more specific treatments and quality of life, making medicine more personalised.</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On the treatment level, digital solution, such as apps or wearable devices can help increasing adherence, which is particularly challenging in long-duration treatment for chronic diseases, but that is also crucial to improve the quality of life and avoid deterioration in patient’s condition. Digital tools can enable behavioural changes in patients, leading to more efficient ways of following the prescribed treatment.</a:t>
            </a:r>
          </a:p>
          <a:p>
            <a:pPr algn="just">
              <a:lnSpc>
                <a:spcPct val="107000"/>
              </a:lnSpc>
              <a:spcAft>
                <a:spcPts val="800"/>
              </a:spcAft>
            </a:pPr>
            <a:r>
              <a:rPr lang="en-BE" sz="1800">
                <a:effectLst/>
                <a:latin typeface="Calibri" panose="020F0502020204030204" pitchFamily="34" charset="0"/>
                <a:ea typeface="Calibri" panose="020F0502020204030204" pitchFamily="34" charset="0"/>
                <a:cs typeface="Times New Roman" panose="02020603050405020304" pitchFamily="18" charset="0"/>
              </a:rPr>
              <a:t>Moreover, for chronic respiratory conditions with strong interlinkages with the external environment, such as asthma and COPD, digital tools can help monitoring the external factors that could led to exacerbations, helping patients in managing their conditions. Furthermore, self-management can strongly improve thanks to new ways of communicating with healthcare providers and to new programs and tools that help chronic patients in their daily lives.</a:t>
            </a:r>
          </a:p>
          <a:p>
            <a:r>
              <a:rPr lang="en-GB" sz="1800">
                <a:effectLst/>
                <a:latin typeface="Calibri" panose="020F0502020204030204" pitchFamily="34" charset="0"/>
                <a:ea typeface="Calibri" panose="020F0502020204030204" pitchFamily="34" charset="0"/>
                <a:cs typeface="Times New Roman" panose="02020603050405020304" pitchFamily="18" charset="0"/>
              </a:rPr>
              <a:t>WHO Guidelines on Hand Hygiene in Health Care: First Global Patient Safety Challenge Clean Care Is Safer Care.</a:t>
            </a:r>
            <a:endParaRPr lang="en-BE" sz="1800">
              <a:effectLst/>
              <a:latin typeface="Calibri" panose="020F0502020204030204" pitchFamily="34" charset="0"/>
              <a:ea typeface="Calibri" panose="020F050202020403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657C1ED-C812-5C41-91C1-FB3475E68266}" type="slidenum">
              <a:rPr lang="en-US" smtClean="0"/>
              <a:t>10</a:t>
            </a:fld>
            <a:endParaRPr lang="en-US"/>
          </a:p>
        </p:txBody>
      </p:sp>
    </p:spTree>
    <p:extLst>
      <p:ext uri="{BB962C8B-B14F-4D97-AF65-F5344CB8AC3E}">
        <p14:creationId xmlns:p14="http://schemas.microsoft.com/office/powerpoint/2010/main" val="394009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Charter of Rights for Digital Asthma and COPD Patients </a:t>
            </a:r>
            <a:r>
              <a:rPr lang="en-GB" sz="1800">
                <a:effectLst/>
                <a:latin typeface="Calibri" panose="020F0502020204030204" pitchFamily="34" charset="0"/>
                <a:ea typeface="Calibri" panose="020F0502020204030204" pitchFamily="34" charset="0"/>
                <a:cs typeface="Arial" panose="020B0604020202020204" pitchFamily="34" charset="0"/>
              </a:rPr>
              <a:t>for the sharing, fair collection, use and protection of data and patient centred digital services.</a:t>
            </a:r>
          </a:p>
        </p:txBody>
      </p:sp>
      <p:sp>
        <p:nvSpPr>
          <p:cNvPr id="4" name="Slide Number Placeholder 3"/>
          <p:cNvSpPr>
            <a:spLocks noGrp="1"/>
          </p:cNvSpPr>
          <p:nvPr>
            <p:ph type="sldNum" sz="quarter" idx="5"/>
          </p:nvPr>
        </p:nvSpPr>
        <p:spPr/>
        <p:txBody>
          <a:bodyPr/>
          <a:lstStyle/>
          <a:p>
            <a:fld id="{9657C1ED-C812-5C41-91C1-FB3475E68266}" type="slidenum">
              <a:rPr lang="en-US" smtClean="0"/>
              <a:t>11</a:t>
            </a:fld>
            <a:endParaRPr lang="en-US"/>
          </a:p>
        </p:txBody>
      </p:sp>
    </p:spTree>
    <p:extLst>
      <p:ext uri="{BB962C8B-B14F-4D97-AF65-F5344CB8AC3E}">
        <p14:creationId xmlns:p14="http://schemas.microsoft.com/office/powerpoint/2010/main" val="214563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2689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4434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67168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32428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3628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5/10/16</a:t>
            </a:r>
          </a:p>
        </p:txBody>
      </p:sp>
      <p:sp>
        <p:nvSpPr>
          <p:cNvPr id="6" name="Footer Placeholder 5"/>
          <p:cNvSpPr>
            <a:spLocks noGrp="1"/>
          </p:cNvSpPr>
          <p:nvPr>
            <p:ph type="ftr" sz="quarter" idx="11"/>
          </p:nvPr>
        </p:nvSpPr>
        <p:spPr/>
        <p:txBody>
          <a:bodyPr/>
          <a:lstStyle/>
          <a:p>
            <a:r>
              <a:rPr lang="en-US"/>
              <a:t>Document Name EFA</a:t>
            </a:r>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5285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5/10/16</a:t>
            </a:r>
          </a:p>
        </p:txBody>
      </p:sp>
      <p:sp>
        <p:nvSpPr>
          <p:cNvPr id="8" name="Footer Placeholder 7"/>
          <p:cNvSpPr>
            <a:spLocks noGrp="1"/>
          </p:cNvSpPr>
          <p:nvPr>
            <p:ph type="ftr" sz="quarter" idx="11"/>
          </p:nvPr>
        </p:nvSpPr>
        <p:spPr/>
        <p:txBody>
          <a:bodyPr/>
          <a:lstStyle/>
          <a:p>
            <a:r>
              <a:rPr lang="en-US"/>
              <a:t>Document Name EFA</a:t>
            </a:r>
          </a:p>
        </p:txBody>
      </p:sp>
      <p:sp>
        <p:nvSpPr>
          <p:cNvPr id="9" name="Slide Number Placeholder 8"/>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78666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5/10/16</a:t>
            </a:r>
          </a:p>
        </p:txBody>
      </p:sp>
      <p:sp>
        <p:nvSpPr>
          <p:cNvPr id="4" name="Footer Placeholder 3"/>
          <p:cNvSpPr>
            <a:spLocks noGrp="1"/>
          </p:cNvSpPr>
          <p:nvPr>
            <p:ph type="ftr" sz="quarter" idx="11"/>
          </p:nvPr>
        </p:nvSpPr>
        <p:spPr/>
        <p:txBody>
          <a:bodyPr/>
          <a:lstStyle/>
          <a:p>
            <a:r>
              <a:rPr lang="en-US"/>
              <a:t>Document Name EFA</a:t>
            </a:r>
          </a:p>
        </p:txBody>
      </p:sp>
      <p:sp>
        <p:nvSpPr>
          <p:cNvPr id="5" name="Slide Number Placeholder 4"/>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379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5/10/16</a:t>
            </a:r>
          </a:p>
        </p:txBody>
      </p:sp>
      <p:sp>
        <p:nvSpPr>
          <p:cNvPr id="3" name="Footer Placeholder 2"/>
          <p:cNvSpPr>
            <a:spLocks noGrp="1"/>
          </p:cNvSpPr>
          <p:nvPr>
            <p:ph type="ftr" sz="quarter" idx="11"/>
          </p:nvPr>
        </p:nvSpPr>
        <p:spPr/>
        <p:txBody>
          <a:bodyPr/>
          <a:lstStyle/>
          <a:p>
            <a:r>
              <a:rPr lang="en-US"/>
              <a:t>Document Name EFA</a:t>
            </a:r>
          </a:p>
        </p:txBody>
      </p:sp>
      <p:sp>
        <p:nvSpPr>
          <p:cNvPr id="4" name="Slide Number Placeholder 3"/>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13369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5/10/16</a:t>
            </a:r>
          </a:p>
        </p:txBody>
      </p:sp>
      <p:sp>
        <p:nvSpPr>
          <p:cNvPr id="6" name="Footer Placeholder 5"/>
          <p:cNvSpPr>
            <a:spLocks noGrp="1"/>
          </p:cNvSpPr>
          <p:nvPr>
            <p:ph type="ftr" sz="quarter" idx="11"/>
          </p:nvPr>
        </p:nvSpPr>
        <p:spPr/>
        <p:txBody>
          <a:bodyPr/>
          <a:lstStyle/>
          <a:p>
            <a:r>
              <a:rPr lang="en-US"/>
              <a:t>Document Name EFA</a:t>
            </a:r>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31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5/10/16</a:t>
            </a:r>
          </a:p>
        </p:txBody>
      </p:sp>
      <p:sp>
        <p:nvSpPr>
          <p:cNvPr id="6" name="Footer Placeholder 5"/>
          <p:cNvSpPr>
            <a:spLocks noGrp="1"/>
          </p:cNvSpPr>
          <p:nvPr>
            <p:ph type="ftr" sz="quarter" idx="11"/>
          </p:nvPr>
        </p:nvSpPr>
        <p:spPr/>
        <p:txBody>
          <a:bodyPr/>
          <a:lstStyle/>
          <a:p>
            <a:r>
              <a:rPr lang="en-US"/>
              <a:t>Document Name EFA</a:t>
            </a:r>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99483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5/10/16</a:t>
            </a: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Name EFA</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3AE3D-20E4-4640-9AB9-4394421DC461}" type="slidenum">
              <a:rPr lang="en-US" smtClean="0"/>
              <a:t>‹#›</a:t>
            </a:fld>
            <a:endParaRPr lang="en-US"/>
          </a:p>
        </p:txBody>
      </p:sp>
    </p:spTree>
    <p:extLst>
      <p:ext uri="{BB962C8B-B14F-4D97-AF65-F5344CB8AC3E}">
        <p14:creationId xmlns:p14="http://schemas.microsoft.com/office/powerpoint/2010/main" val="55633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6.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2.xml"/><Relationship Id="rId16" Type="http://schemas.openxmlformats.org/officeDocument/2006/relationships/diagramLayout" Target="../diagrams/layout4.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6.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efanet.org/news/news/4034-efa-calls-for-a-patient-centred-european-health-data-space-that-does-not-replace-in-person-care" TargetMode="External"/><Relationship Id="rId5" Type="http://schemas.openxmlformats.org/officeDocument/2006/relationships/hyperlink" Target="https://www.efanet.org/news/news/3978-efa-response-to-the-european-health-data-space-consultation"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305531-3B0F-4A92-987D-5F61A03085C2}"/>
              </a:ext>
            </a:extLst>
          </p:cNvPr>
          <p:cNvSpPr/>
          <p:nvPr/>
        </p:nvSpPr>
        <p:spPr>
          <a:xfrm>
            <a:off x="-4" y="0"/>
            <a:ext cx="9906000" cy="3898219"/>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a:p>
            <a:pPr algn="ctr">
              <a:defRPr/>
            </a:pPr>
            <a:endParaRPr lang="en-US" sz="2400"/>
          </a:p>
          <a:p>
            <a:pPr algn="ctr">
              <a:defRPr/>
            </a:pPr>
            <a:endParaRPr lang="en-US" sz="3200"/>
          </a:p>
          <a:p>
            <a:pPr algn="ctr">
              <a:defRPr/>
            </a:pPr>
            <a:r>
              <a:rPr lang="en-US" sz="3200"/>
              <a:t>The asthma and COPD patient digital journey:</a:t>
            </a:r>
          </a:p>
          <a:p>
            <a:pPr algn="ctr">
              <a:defRPr/>
            </a:pPr>
            <a:r>
              <a:rPr lang="en-US" sz="3200"/>
              <a:t>Preliminary findings of the EFA DIGIT Project</a:t>
            </a:r>
          </a:p>
        </p:txBody>
      </p:sp>
      <p:pic>
        <p:nvPicPr>
          <p:cNvPr id="50182" name="Picture 5">
            <a:extLst>
              <a:ext uri="{FF2B5EF4-FFF2-40B4-BE49-F238E27FC236}">
                <a16:creationId xmlns:a16="http://schemas.microsoft.com/office/drawing/2014/main" id="{C092F808-F05A-400A-A002-17E3DCC72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9" y="94970"/>
            <a:ext cx="2804415" cy="155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a:extLst>
              <a:ext uri="{FF2B5EF4-FFF2-40B4-BE49-F238E27FC236}">
                <a16:creationId xmlns:a16="http://schemas.microsoft.com/office/drawing/2014/main" id="{F0C20E29-50D8-4869-9561-EFB08187064D}"/>
              </a:ext>
            </a:extLst>
          </p:cNvPr>
          <p:cNvSpPr txBox="1">
            <a:spLocks/>
          </p:cNvSpPr>
          <p:nvPr/>
        </p:nvSpPr>
        <p:spPr>
          <a:xfrm>
            <a:off x="942872" y="2499357"/>
            <a:ext cx="8020248" cy="820121"/>
          </a:xfrm>
          <a:prstGeom prst="rect">
            <a:avLst/>
          </a:prstGeom>
        </p:spPr>
        <p:txBody>
          <a:bodyPr lIns="0" tIns="0" rIns="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fr-FR" sz="3819" b="1">
              <a:solidFill>
                <a:schemeClr val="bg1"/>
              </a:solidFill>
              <a:latin typeface="Gotham Bold" charset="0"/>
              <a:ea typeface="Gotham Bold" charset="0"/>
              <a:cs typeface="Gotham Bold" charset="0"/>
            </a:endParaRPr>
          </a:p>
        </p:txBody>
      </p:sp>
      <p:sp>
        <p:nvSpPr>
          <p:cNvPr id="12" name="Titre 1">
            <a:extLst>
              <a:ext uri="{FF2B5EF4-FFF2-40B4-BE49-F238E27FC236}">
                <a16:creationId xmlns:a16="http://schemas.microsoft.com/office/drawing/2014/main" id="{29509CC7-C617-448A-BE87-B3FDF6299215}"/>
              </a:ext>
            </a:extLst>
          </p:cNvPr>
          <p:cNvSpPr txBox="1">
            <a:spLocks/>
          </p:cNvSpPr>
          <p:nvPr/>
        </p:nvSpPr>
        <p:spPr>
          <a:xfrm>
            <a:off x="1532331" y="4588079"/>
            <a:ext cx="6841331" cy="39938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925" b="1">
              <a:solidFill>
                <a:schemeClr val="bg2">
                  <a:lumMod val="25000"/>
                </a:schemeClr>
              </a:solidFill>
              <a:latin typeface="Gotham Bold" charset="0"/>
              <a:ea typeface="Gotham Bold" charset="0"/>
              <a:cs typeface="Gotham Bold" charset="0"/>
            </a:endParaRPr>
          </a:p>
        </p:txBody>
      </p:sp>
      <p:sp>
        <p:nvSpPr>
          <p:cNvPr id="7" name="TextBox 6">
            <a:extLst>
              <a:ext uri="{FF2B5EF4-FFF2-40B4-BE49-F238E27FC236}">
                <a16:creationId xmlns:a16="http://schemas.microsoft.com/office/drawing/2014/main" id="{08CD5B12-6718-4979-836D-633A69788873}"/>
              </a:ext>
            </a:extLst>
          </p:cNvPr>
          <p:cNvSpPr txBox="1"/>
          <p:nvPr/>
        </p:nvSpPr>
        <p:spPr>
          <a:xfrm>
            <a:off x="6998822" y="21157"/>
            <a:ext cx="2749680" cy="467500"/>
          </a:xfrm>
          <a:prstGeom prst="rect">
            <a:avLst/>
          </a:prstGeom>
          <a:noFill/>
        </p:spPr>
        <p:txBody>
          <a:bodyPr wrap="square" rtlCol="0">
            <a:spAutoFit/>
          </a:bodyPr>
          <a:lstStyle/>
          <a:p>
            <a:pPr algn="r"/>
            <a:r>
              <a:rPr lang="en-US" sz="2438" dirty="0">
                <a:solidFill>
                  <a:schemeClr val="bg1"/>
                </a:solidFill>
                <a:latin typeface="Gotham Bold" charset="0"/>
              </a:rPr>
              <a:t>#EFAPatientsDigital</a:t>
            </a:r>
            <a:endParaRPr lang="en-GB" sz="2438" dirty="0">
              <a:solidFill>
                <a:schemeClr val="bg1"/>
              </a:solidFill>
              <a:latin typeface="Gotham Bold" charset="0"/>
            </a:endParaRPr>
          </a:p>
        </p:txBody>
      </p:sp>
      <p:pic>
        <p:nvPicPr>
          <p:cNvPr id="14" name="Picture 13">
            <a:extLst>
              <a:ext uri="{FF2B5EF4-FFF2-40B4-BE49-F238E27FC236}">
                <a16:creationId xmlns:a16="http://schemas.microsoft.com/office/drawing/2014/main" id="{A8DFB7C4-FF1E-4760-87FD-6B6FEE9AD3B0}"/>
              </a:ext>
            </a:extLst>
          </p:cNvPr>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2" name="TextBox 1">
            <a:extLst>
              <a:ext uri="{FF2B5EF4-FFF2-40B4-BE49-F238E27FC236}">
                <a16:creationId xmlns:a16="http://schemas.microsoft.com/office/drawing/2014/main" id="{49E32BC9-488C-4C4E-9B2E-6C112EDB6688}"/>
              </a:ext>
            </a:extLst>
          </p:cNvPr>
          <p:cNvSpPr txBox="1"/>
          <p:nvPr/>
        </p:nvSpPr>
        <p:spPr>
          <a:xfrm>
            <a:off x="1541856" y="2314282"/>
            <a:ext cx="7416800" cy="261610"/>
          </a:xfrm>
          <a:prstGeom prst="rect">
            <a:avLst/>
          </a:prstGeom>
          <a:noFill/>
        </p:spPr>
        <p:txBody>
          <a:bodyPr wrap="square" lIns="0" tIns="0" rIns="0" numCol="2" spcCol="360000" rtlCol="0">
            <a:spAutoFit/>
          </a:bodyPr>
          <a:lstStyle/>
          <a:p>
            <a:r>
              <a:rPr lang="en-GB" sz="1400">
                <a:solidFill>
                  <a:schemeClr val="tx1">
                    <a:lumMod val="95000"/>
                    <a:lumOff val="5000"/>
                  </a:schemeClr>
                </a:solidFill>
                <a:latin typeface="Gotham Book" charset="0"/>
                <a:ea typeface="Gotham Book" charset="0"/>
                <a:cs typeface="Gotham Book" charset="0"/>
              </a:rPr>
              <a:t> </a:t>
            </a:r>
            <a:endParaRPr lang="en-BE" sz="1400">
              <a:solidFill>
                <a:schemeClr val="tx1">
                  <a:lumMod val="95000"/>
                  <a:lumOff val="5000"/>
                </a:schemeClr>
              </a:solidFill>
              <a:latin typeface="Gotham Book" charset="0"/>
              <a:ea typeface="Gotham Book" charset="0"/>
              <a:cs typeface="Gotham Book" charset="0"/>
            </a:endParaRPr>
          </a:p>
        </p:txBody>
      </p:sp>
      <p:sp>
        <p:nvSpPr>
          <p:cNvPr id="3" name="TextBox 2">
            <a:extLst>
              <a:ext uri="{FF2B5EF4-FFF2-40B4-BE49-F238E27FC236}">
                <a16:creationId xmlns:a16="http://schemas.microsoft.com/office/drawing/2014/main" id="{80245F13-C9C9-40AF-9036-7297E5E83536}"/>
              </a:ext>
            </a:extLst>
          </p:cNvPr>
          <p:cNvSpPr txBox="1"/>
          <p:nvPr/>
        </p:nvSpPr>
        <p:spPr>
          <a:xfrm>
            <a:off x="2056443" y="4422237"/>
            <a:ext cx="5793105" cy="1892826"/>
          </a:xfrm>
          <a:prstGeom prst="rect">
            <a:avLst/>
          </a:prstGeom>
          <a:noFill/>
        </p:spPr>
        <p:txBody>
          <a:bodyPr wrap="square" lIns="0" tIns="0" rIns="0" numCol="1" spcCol="360000" rtlCol="0">
            <a:spAutoFit/>
          </a:bodyPr>
          <a:lstStyle/>
          <a:p>
            <a:pPr algn="ctr"/>
            <a:r>
              <a:rPr lang="en-GB" sz="2000" b="1">
                <a:latin typeface="Gotham Book" charset="0"/>
                <a:ea typeface="Gotham Book" charset="0"/>
                <a:cs typeface="Gotham Book" charset="0"/>
              </a:rPr>
              <a:t>Valeria Ramiconi, </a:t>
            </a:r>
          </a:p>
          <a:p>
            <a:pPr algn="ctr"/>
            <a:r>
              <a:rPr lang="en-GB" sz="2000" b="1">
                <a:latin typeface="Gotham Book" charset="0"/>
                <a:ea typeface="Gotham Book" charset="0"/>
                <a:cs typeface="Gotham Book" charset="0"/>
              </a:rPr>
              <a:t>EFA Programme Manager</a:t>
            </a:r>
          </a:p>
          <a:p>
            <a:pPr algn="ctr"/>
            <a:endParaRPr lang="en-GB" sz="2000">
              <a:latin typeface="Gotham Book" charset="0"/>
              <a:ea typeface="Gotham Book" charset="0"/>
              <a:cs typeface="Gotham Book" charset="0"/>
            </a:endParaRPr>
          </a:p>
          <a:p>
            <a:pPr algn="ctr"/>
            <a:r>
              <a:rPr lang="en-GB" sz="2000">
                <a:latin typeface="Gotham Book" charset="0"/>
                <a:ea typeface="Gotham Book" charset="0"/>
                <a:cs typeface="Gotham Book" charset="0"/>
              </a:rPr>
              <a:t>ELF Patient Networking Day</a:t>
            </a:r>
          </a:p>
          <a:p>
            <a:pPr algn="ctr"/>
            <a:r>
              <a:rPr lang="en-GB" sz="2000">
                <a:latin typeface="Gotham Book" charset="0"/>
                <a:ea typeface="Gotham Book" charset="0"/>
                <a:cs typeface="Gotham Book" charset="0"/>
              </a:rPr>
              <a:t>September 2, 2021</a:t>
            </a:r>
          </a:p>
          <a:p>
            <a:pPr algn="ctr"/>
            <a:endParaRPr lang="en-GB" sz="2000">
              <a:latin typeface="Gotham Book" charset="0"/>
              <a:ea typeface="Gotham Book" charset="0"/>
              <a:cs typeface="Gotham Book" charset="0"/>
            </a:endParaRPr>
          </a:p>
        </p:txBody>
      </p:sp>
    </p:spTree>
    <p:extLst>
      <p:ext uri="{BB962C8B-B14F-4D97-AF65-F5344CB8AC3E}">
        <p14:creationId xmlns:p14="http://schemas.microsoft.com/office/powerpoint/2010/main" val="1492111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1A9DE3C1-2D2F-4139-82D8-42B41C80E00F}"/>
              </a:ext>
            </a:extLst>
          </p:cNvPr>
          <p:cNvGraphicFramePr/>
          <p:nvPr>
            <p:extLst>
              <p:ext uri="{D42A27DB-BD31-4B8C-83A1-F6EECF244321}">
                <p14:modId xmlns:p14="http://schemas.microsoft.com/office/powerpoint/2010/main" val="1669266988"/>
              </p:ext>
            </p:extLst>
          </p:nvPr>
        </p:nvGraphicFramePr>
        <p:xfrm>
          <a:off x="812323" y="2477858"/>
          <a:ext cx="8281352" cy="4376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3">
            <a:extLst>
              <a:ext uri="{FF2B5EF4-FFF2-40B4-BE49-F238E27FC236}">
                <a16:creationId xmlns:a16="http://schemas.microsoft.com/office/drawing/2014/main" id="{4C6CA275-617C-4B13-B50B-FC1FDD084792}"/>
              </a:ext>
            </a:extLst>
          </p:cNvPr>
          <p:cNvSpPr>
            <a:spLocks noGrp="1"/>
          </p:cNvSpPr>
          <p:nvPr>
            <p:ph type="ctrTitle"/>
          </p:nvPr>
        </p:nvSpPr>
        <p:spPr>
          <a:xfrm>
            <a:off x="471230" y="1603574"/>
            <a:ext cx="9515793" cy="642309"/>
          </a:xfrm>
        </p:spPr>
        <p:txBody>
          <a:bodyPr>
            <a:normAutofit/>
          </a:bodyPr>
          <a:lstStyle/>
          <a:p>
            <a:r>
              <a:rPr lang="en-US" sz="2800" b="1">
                <a:latin typeface="+mn-lt"/>
              </a:rPr>
              <a:t>Use of digital health and data</a:t>
            </a:r>
            <a:endParaRPr lang="en-GB" sz="2800" b="1">
              <a:latin typeface="+mn-lt"/>
            </a:endParaRPr>
          </a:p>
        </p:txBody>
      </p:sp>
      <p:sp>
        <p:nvSpPr>
          <p:cNvPr id="11" name="Titre 1">
            <a:extLst>
              <a:ext uri="{FF2B5EF4-FFF2-40B4-BE49-F238E27FC236}">
                <a16:creationId xmlns:a16="http://schemas.microsoft.com/office/drawing/2014/main" id="{505F8AC6-BCD3-492E-B6F8-5F6212A3709A}"/>
              </a:ext>
            </a:extLst>
          </p:cNvPr>
          <p:cNvSpPr txBox="1">
            <a:spLocks/>
          </p:cNvSpPr>
          <p:nvPr/>
        </p:nvSpPr>
        <p:spPr>
          <a:xfrm>
            <a:off x="1398314" y="260991"/>
            <a:ext cx="9077067" cy="7981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err="1">
                <a:solidFill>
                  <a:srgbClr val="1C76BD"/>
                </a:solidFill>
                <a:latin typeface="Gotham Bold"/>
                <a:ea typeface="Gotham Bold" charset="0"/>
                <a:cs typeface="Gotham Bold" charset="0"/>
              </a:rPr>
              <a:t>EFA’s</a:t>
            </a:r>
            <a:r>
              <a:rPr lang="fr-FR" sz="3600" b="1">
                <a:solidFill>
                  <a:srgbClr val="1C76BD"/>
                </a:solidFill>
                <a:latin typeface="Gotham Bold"/>
                <a:ea typeface="Gotham Bold" charset="0"/>
                <a:cs typeface="Gotham Bold" charset="0"/>
              </a:rPr>
              <a:t> 2021 DIGIT Project - Highlights</a:t>
            </a:r>
          </a:p>
        </p:txBody>
      </p:sp>
    </p:spTree>
    <p:extLst>
      <p:ext uri="{BB962C8B-B14F-4D97-AF65-F5344CB8AC3E}">
        <p14:creationId xmlns:p14="http://schemas.microsoft.com/office/powerpoint/2010/main" val="189034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title"/>
          </p:nvPr>
        </p:nvSpPr>
        <p:spPr>
          <a:xfrm>
            <a:off x="990674" y="135577"/>
            <a:ext cx="8543925" cy="1325563"/>
          </a:xfrm>
        </p:spPr>
        <p:txBody>
          <a:bodyPr>
            <a:normAutofit/>
          </a:bodyPr>
          <a:lstStyle/>
          <a:p>
            <a:pPr algn="ctr"/>
            <a:r>
              <a:rPr lang="en-GB" sz="3600" b="1">
                <a:solidFill>
                  <a:srgbClr val="1C76BD"/>
                </a:solidFill>
                <a:latin typeface="Gotham Bold"/>
              </a:rPr>
              <a:t>The DIGIT Project – Next Steps</a:t>
            </a:r>
            <a:endParaRPr lang="fr-FR" sz="4000" b="1">
              <a:solidFill>
                <a:srgbClr val="1C76BD"/>
              </a:solidFill>
              <a:latin typeface="Gotham Bold"/>
              <a:ea typeface="Gotham Bold" charset="0"/>
              <a:cs typeface="Gotham Bold" charset="0"/>
            </a:endParaRPr>
          </a:p>
        </p:txBody>
      </p:sp>
      <p:graphicFrame>
        <p:nvGraphicFramePr>
          <p:cNvPr id="5" name="Content Placeholder 4">
            <a:extLst>
              <a:ext uri="{FF2B5EF4-FFF2-40B4-BE49-F238E27FC236}">
                <a16:creationId xmlns:a16="http://schemas.microsoft.com/office/drawing/2014/main" id="{54485DE4-3E82-442D-A0A2-C6C4CD587EF8}"/>
              </a:ext>
            </a:extLst>
          </p:cNvPr>
          <p:cNvGraphicFramePr>
            <a:graphicFrameLocks noGrp="1"/>
          </p:cNvGraphicFramePr>
          <p:nvPr>
            <p:ph idx="1"/>
            <p:extLst>
              <p:ext uri="{D42A27DB-BD31-4B8C-83A1-F6EECF244321}">
                <p14:modId xmlns:p14="http://schemas.microsoft.com/office/powerpoint/2010/main" val="3593312222"/>
              </p:ext>
            </p:extLst>
          </p:nvPr>
        </p:nvGraphicFramePr>
        <p:xfrm>
          <a:off x="999978" y="1586554"/>
          <a:ext cx="8780629" cy="4848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67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1BCE6-211A-49E2-A3CE-C4C36F28EBC8}"/>
              </a:ext>
            </a:extLst>
          </p:cNvPr>
          <p:cNvSpPr/>
          <p:nvPr/>
        </p:nvSpPr>
        <p:spPr>
          <a:xfrm>
            <a:off x="0" y="0"/>
            <a:ext cx="990600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61">
              <a:solidFill>
                <a:prstClr val="white"/>
              </a:solidFill>
              <a:latin typeface="Calibri" panose="020F0502020204030204"/>
            </a:endParaRPr>
          </a:p>
        </p:txBody>
      </p:sp>
      <p:pic>
        <p:nvPicPr>
          <p:cNvPr id="10" name="Picture 5">
            <a:extLst>
              <a:ext uri="{FF2B5EF4-FFF2-40B4-BE49-F238E27FC236}">
                <a16:creationId xmlns:a16="http://schemas.microsoft.com/office/drawing/2014/main" id="{E33648E9-FD44-4ACD-828D-C6E078D74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9" y="94970"/>
            <a:ext cx="2804415" cy="155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5E2F18C-7E1B-46E0-BA75-A86FAC7A9B26}"/>
              </a:ext>
            </a:extLst>
          </p:cNvPr>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9" name="Line 4">
            <a:extLst>
              <a:ext uri="{FF2B5EF4-FFF2-40B4-BE49-F238E27FC236}">
                <a16:creationId xmlns:a16="http://schemas.microsoft.com/office/drawing/2014/main" id="{3BA789E3-1150-4281-979B-837B246E6D59}"/>
              </a:ext>
            </a:extLst>
          </p:cNvPr>
          <p:cNvSpPr>
            <a:spLocks noChangeShapeType="1"/>
          </p:cNvSpPr>
          <p:nvPr/>
        </p:nvSpPr>
        <p:spPr bwMode="auto">
          <a:xfrm flipV="1">
            <a:off x="3992379" y="4003444"/>
            <a:ext cx="1948053" cy="0"/>
          </a:xfrm>
          <a:prstGeom prst="line">
            <a:avLst/>
          </a:prstGeom>
          <a:noFill/>
          <a:ln w="25400" cap="flat" cmpd="sng">
            <a:solidFill>
              <a:srgbClr val="DCDEE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275">
              <a:effectLst>
                <a:outerShdw blurRad="38100" dist="38100" dir="2700000" algn="tl">
                  <a:srgbClr val="DDDDDD"/>
                </a:outerShdw>
              </a:effectLst>
              <a:latin typeface="Gill Sans" charset="0"/>
              <a:cs typeface="Gill Sans" charset="0"/>
              <a:sym typeface="Gill Sans" charset="0"/>
            </a:endParaRPr>
          </a:p>
        </p:txBody>
      </p:sp>
      <p:sp>
        <p:nvSpPr>
          <p:cNvPr id="12" name="AutoShape 119">
            <a:extLst>
              <a:ext uri="{FF2B5EF4-FFF2-40B4-BE49-F238E27FC236}">
                <a16:creationId xmlns:a16="http://schemas.microsoft.com/office/drawing/2014/main" id="{8001654C-AB54-4CDF-BBFD-3119D552981F}"/>
              </a:ext>
            </a:extLst>
          </p:cNvPr>
          <p:cNvSpPr>
            <a:spLocks/>
          </p:cNvSpPr>
          <p:nvPr/>
        </p:nvSpPr>
        <p:spPr bwMode="auto">
          <a:xfrm>
            <a:off x="4019534" y="1924458"/>
            <a:ext cx="1874252" cy="18672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41266" tIns="41266" rIns="41266" bIns="41266" anchor="ctr"/>
          <a:lstStyle/>
          <a:p>
            <a:pPr defTabSz="371392">
              <a:defRPr/>
            </a:pPr>
            <a:endParaRPr lang="es-ES" sz="2356">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 name="AutoShape 5">
            <a:extLst>
              <a:ext uri="{FF2B5EF4-FFF2-40B4-BE49-F238E27FC236}">
                <a16:creationId xmlns:a16="http://schemas.microsoft.com/office/drawing/2014/main" id="{DD2093E8-0972-43A7-B149-E34DAA427FE8}"/>
              </a:ext>
            </a:extLst>
          </p:cNvPr>
          <p:cNvSpPr>
            <a:spLocks/>
          </p:cNvSpPr>
          <p:nvPr/>
        </p:nvSpPr>
        <p:spPr bwMode="auto">
          <a:xfrm>
            <a:off x="2479070" y="3609975"/>
            <a:ext cx="5234858" cy="199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395" tIns="25395" rIns="25395" bIns="25395" anchor="ctr"/>
          <a:lstStyle/>
          <a:p>
            <a:pPr algn="ctr">
              <a:defRPr/>
            </a:pPr>
            <a:r>
              <a:rPr lang="es-ES" sz="4600">
                <a:solidFill>
                  <a:schemeClr val="bg1"/>
                </a:solidFill>
                <a:latin typeface="Gotham Bold"/>
                <a:cs typeface="Lato Regular"/>
              </a:rPr>
              <a:t>THANK YOU</a:t>
            </a:r>
          </a:p>
          <a:p>
            <a:pPr algn="ctr">
              <a:spcBef>
                <a:spcPts val="2400"/>
              </a:spcBef>
              <a:spcAft>
                <a:spcPts val="1800"/>
              </a:spcAft>
              <a:defRPr/>
            </a:pPr>
            <a:r>
              <a:rPr lang="es-ES" sz="2000">
                <a:solidFill>
                  <a:schemeClr val="bg1"/>
                </a:solidFill>
                <a:latin typeface="Gotham Bold"/>
                <a:cs typeface="Lato Regular"/>
              </a:rPr>
              <a:t>www.efanet.org</a:t>
            </a:r>
          </a:p>
        </p:txBody>
      </p:sp>
    </p:spTree>
    <p:extLst>
      <p:ext uri="{BB962C8B-B14F-4D97-AF65-F5344CB8AC3E}">
        <p14:creationId xmlns:p14="http://schemas.microsoft.com/office/powerpoint/2010/main" val="312674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3997" r="28743" b="16778"/>
          <a:stretch/>
        </p:blipFill>
        <p:spPr>
          <a:xfrm>
            <a:off x="8273143" y="5458845"/>
            <a:ext cx="1632857" cy="1399155"/>
          </a:xfrm>
          <a:prstGeom prst="rect">
            <a:avLst/>
          </a:prstGeom>
        </p:spPr>
      </p:pic>
      <p:sp>
        <p:nvSpPr>
          <p:cNvPr id="5" name="TextBox 10"/>
          <p:cNvSpPr txBox="1"/>
          <p:nvPr/>
        </p:nvSpPr>
        <p:spPr>
          <a:xfrm>
            <a:off x="2278516" y="304912"/>
            <a:ext cx="5639666" cy="646331"/>
          </a:xfrm>
          <a:prstGeom prst="rect">
            <a:avLst/>
          </a:prstGeom>
          <a:noFill/>
          <a:effectLst>
            <a:outerShdw sx="1000" sy="1000" algn="ctr" rotWithShape="0">
              <a:schemeClr val="accent1">
                <a:lumMod val="50000"/>
              </a:schemeClr>
            </a:outerShdw>
          </a:effectLst>
        </p:spPr>
        <p:txBody>
          <a:bodyPr wrap="square" lIns="0" rtlCol="0">
            <a:spAutoFit/>
          </a:bodyPr>
          <a:lstStyle/>
          <a:p>
            <a:pPr lvl="0" algn="ctr"/>
            <a:r>
              <a:rPr lang="en-US" sz="3600" b="1">
                <a:solidFill>
                  <a:srgbClr val="1C76BD"/>
                </a:solidFill>
                <a:latin typeface="Gotham Bold"/>
              </a:rPr>
              <a:t>Who are we?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5" y="136523"/>
            <a:ext cx="1498183" cy="829222"/>
          </a:xfrm>
          <a:prstGeom prst="rect">
            <a:avLst/>
          </a:prstGeom>
        </p:spPr>
      </p:pic>
      <p:cxnSp>
        <p:nvCxnSpPr>
          <p:cNvPr id="3" name="Straight Connector 2"/>
          <p:cNvCxnSpPr/>
          <p:nvPr/>
        </p:nvCxnSpPr>
        <p:spPr>
          <a:xfrm>
            <a:off x="304960" y="1052845"/>
            <a:ext cx="902542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67299" y="1601122"/>
            <a:ext cx="4772281" cy="4939814"/>
          </a:xfrm>
          <a:prstGeom prst="rect">
            <a:avLst/>
          </a:prstGeom>
        </p:spPr>
        <p:txBody>
          <a:bodyPr wrap="square">
            <a:spAutoFit/>
          </a:bodyPr>
          <a:lstStyle/>
          <a:p>
            <a:pPr marL="285750" indent="-285750" algn="just">
              <a:buClr>
                <a:srgbClr val="4490CE"/>
              </a:buClr>
              <a:buFont typeface="Arial" panose="020B0604020202020204" pitchFamily="34" charset="0"/>
              <a:buChar char="•"/>
            </a:pPr>
            <a:r>
              <a:rPr lang="en-GB" sz="1788">
                <a:solidFill>
                  <a:schemeClr val="tx1">
                    <a:lumMod val="85000"/>
                    <a:lumOff val="15000"/>
                  </a:schemeClr>
                </a:solidFill>
              </a:rPr>
              <a:t>A European federation of </a:t>
            </a:r>
            <a:r>
              <a:rPr lang="en-GB" sz="1788" b="1">
                <a:solidFill>
                  <a:schemeClr val="tx1">
                    <a:lumMod val="85000"/>
                    <a:lumOff val="15000"/>
                  </a:schemeClr>
                </a:solidFill>
              </a:rPr>
              <a:t>42</a:t>
            </a:r>
            <a:r>
              <a:rPr lang="en-GB" sz="1788">
                <a:solidFill>
                  <a:schemeClr val="tx1">
                    <a:lumMod val="85000"/>
                    <a:lumOff val="15000"/>
                  </a:schemeClr>
                </a:solidFill>
              </a:rPr>
              <a:t> allergy, asthma and chronic obstructive pulmonary disease (COPD) national patients’ associations</a:t>
            </a:r>
          </a:p>
          <a:p>
            <a:pPr marL="285750" indent="-285750" algn="just">
              <a:buClr>
                <a:srgbClr val="4490CE"/>
              </a:buClr>
              <a:buFont typeface="Arial" panose="020B0604020202020204" pitchFamily="34" charset="0"/>
              <a:buChar char="•"/>
            </a:pPr>
            <a:endParaRPr lang="en-GB" sz="1788">
              <a:solidFill>
                <a:schemeClr val="tx1">
                  <a:lumMod val="85000"/>
                  <a:lumOff val="15000"/>
                </a:schemeClr>
              </a:solidFill>
            </a:endParaRPr>
          </a:p>
          <a:p>
            <a:pPr marL="285750" indent="-285750" algn="just">
              <a:buClr>
                <a:srgbClr val="4490CE"/>
              </a:buClr>
              <a:buFont typeface="Arial" panose="020B0604020202020204" pitchFamily="34" charset="0"/>
              <a:buChar char="•"/>
            </a:pPr>
            <a:r>
              <a:rPr lang="en-GB" sz="1788">
                <a:solidFill>
                  <a:schemeClr val="tx1">
                    <a:lumMod val="85000"/>
                    <a:lumOff val="15000"/>
                  </a:schemeClr>
                </a:solidFill>
              </a:rPr>
              <a:t>Present in </a:t>
            </a:r>
            <a:r>
              <a:rPr lang="en-GB" sz="1788" b="1">
                <a:solidFill>
                  <a:schemeClr val="tx1">
                    <a:lumMod val="85000"/>
                    <a:lumOff val="15000"/>
                  </a:schemeClr>
                </a:solidFill>
              </a:rPr>
              <a:t>25 European countries</a:t>
            </a:r>
          </a:p>
          <a:p>
            <a:pPr marL="285750" indent="-285750" algn="just">
              <a:buClr>
                <a:srgbClr val="4490CE"/>
              </a:buClr>
              <a:buFont typeface="Arial" panose="020B0604020202020204" pitchFamily="34" charset="0"/>
              <a:buChar char="•"/>
            </a:pPr>
            <a:endParaRPr lang="en-GB" sz="1788">
              <a:solidFill>
                <a:schemeClr val="tx1">
                  <a:lumMod val="85000"/>
                  <a:lumOff val="15000"/>
                </a:schemeClr>
              </a:solidFill>
            </a:endParaRPr>
          </a:p>
          <a:p>
            <a:pPr marL="285750" indent="-285750" algn="just">
              <a:buClr>
                <a:srgbClr val="4490CE"/>
              </a:buClr>
              <a:buFont typeface="Arial" panose="020B0604020202020204" pitchFamily="34" charset="0"/>
              <a:buChar char="•"/>
            </a:pPr>
            <a:r>
              <a:rPr lang="en-GB" sz="1788">
                <a:solidFill>
                  <a:schemeClr val="tx1">
                    <a:lumMod val="85000"/>
                    <a:lumOff val="15000"/>
                  </a:schemeClr>
                </a:solidFill>
              </a:rPr>
              <a:t>We are the voice for over 200 million people living with allergy and airways diseases in Europe</a:t>
            </a:r>
          </a:p>
          <a:p>
            <a:pPr algn="just">
              <a:buClr>
                <a:srgbClr val="4490CE"/>
              </a:buClr>
            </a:pPr>
            <a:endParaRPr lang="en-GB" sz="1788">
              <a:solidFill>
                <a:schemeClr val="tx1">
                  <a:lumMod val="85000"/>
                  <a:lumOff val="15000"/>
                </a:schemeClr>
              </a:solidFill>
            </a:endParaRPr>
          </a:p>
          <a:p>
            <a:pPr marL="285750" indent="-285750" algn="just">
              <a:buClr>
                <a:srgbClr val="4490CE"/>
              </a:buClr>
              <a:buFont typeface="Arial" panose="020B0604020202020204" pitchFamily="34" charset="0"/>
              <a:buChar char="•"/>
            </a:pPr>
            <a:r>
              <a:rPr lang="en-GB" sz="1788">
                <a:solidFill>
                  <a:schemeClr val="tx1">
                    <a:lumMod val="85000"/>
                    <a:lumOff val="15000"/>
                  </a:schemeClr>
                </a:solidFill>
              </a:rPr>
              <a:t>We are dedicated to making Europe a place where patients can live </a:t>
            </a:r>
            <a:r>
              <a:rPr lang="en-GB" sz="1788" b="1">
                <a:solidFill>
                  <a:schemeClr val="tx1">
                    <a:lumMod val="85000"/>
                    <a:lumOff val="15000"/>
                  </a:schemeClr>
                </a:solidFill>
              </a:rPr>
              <a:t>uncompromised lives</a:t>
            </a:r>
            <a:r>
              <a:rPr lang="en-GB" sz="1788">
                <a:solidFill>
                  <a:schemeClr val="tx1">
                    <a:lumMod val="85000"/>
                    <a:lumOff val="15000"/>
                  </a:schemeClr>
                </a:solidFill>
              </a:rPr>
              <a:t>, have the </a:t>
            </a:r>
            <a:r>
              <a:rPr lang="en-GB" sz="1788" b="1">
                <a:solidFill>
                  <a:schemeClr val="tx1">
                    <a:lumMod val="85000"/>
                    <a:lumOff val="15000"/>
                  </a:schemeClr>
                </a:solidFill>
              </a:rPr>
              <a:t>right and access to high quality care</a:t>
            </a:r>
            <a:r>
              <a:rPr lang="en-GB" sz="1788">
                <a:solidFill>
                  <a:schemeClr val="tx1">
                    <a:lumMod val="85000"/>
                    <a:lumOff val="15000"/>
                  </a:schemeClr>
                </a:solidFill>
              </a:rPr>
              <a:t>, </a:t>
            </a:r>
            <a:r>
              <a:rPr lang="en-GB" sz="1788" b="1">
                <a:solidFill>
                  <a:schemeClr val="tx1">
                    <a:lumMod val="85000"/>
                    <a:lumOff val="15000"/>
                  </a:schemeClr>
                </a:solidFill>
              </a:rPr>
              <a:t>participate</a:t>
            </a:r>
            <a:r>
              <a:rPr lang="en-GB" sz="1788">
                <a:solidFill>
                  <a:schemeClr val="tx1">
                    <a:lumMod val="85000"/>
                    <a:lumOff val="15000"/>
                  </a:schemeClr>
                </a:solidFill>
              </a:rPr>
              <a:t> in their care, and to have a </a:t>
            </a:r>
            <a:r>
              <a:rPr lang="en-GB" sz="1788" b="1">
                <a:solidFill>
                  <a:schemeClr val="tx1">
                    <a:lumMod val="85000"/>
                    <a:lumOff val="15000"/>
                  </a:schemeClr>
                </a:solidFill>
              </a:rPr>
              <a:t>safe environment</a:t>
            </a:r>
            <a:r>
              <a:rPr lang="en-GB" sz="1788">
                <a:solidFill>
                  <a:schemeClr val="tx1">
                    <a:lumMod val="85000"/>
                    <a:lumOff val="15000"/>
                  </a:schemeClr>
                </a:solidFill>
              </a:rPr>
              <a:t>.</a:t>
            </a:r>
          </a:p>
          <a:p>
            <a:pPr marL="285750" indent="-285750" algn="just">
              <a:buClr>
                <a:srgbClr val="4490CE"/>
              </a:buClr>
              <a:buFont typeface="Arial" panose="020B0604020202020204" pitchFamily="34" charset="0"/>
              <a:buChar char="•"/>
            </a:pPr>
            <a:endParaRPr lang="en-GB" sz="1463">
              <a:solidFill>
                <a:schemeClr val="tx1">
                  <a:lumMod val="85000"/>
                  <a:lumOff val="15000"/>
                </a:schemeClr>
              </a:solidFill>
            </a:endParaRPr>
          </a:p>
          <a:p>
            <a:pPr marL="285750" indent="-285750">
              <a:spcBef>
                <a:spcPct val="20000"/>
              </a:spcBef>
              <a:buClr>
                <a:srgbClr val="4490CE"/>
              </a:buClr>
              <a:buFont typeface="Arial" panose="020B0604020202020204" pitchFamily="34" charset="0"/>
              <a:buChar char="•"/>
              <a:defRPr/>
            </a:pPr>
            <a:endParaRPr lang="en-GB" sz="1463">
              <a:solidFill>
                <a:schemeClr val="tx1">
                  <a:lumMod val="85000"/>
                  <a:lumOff val="15000"/>
                </a:schemeClr>
              </a:solidFill>
            </a:endParaRPr>
          </a:p>
          <a:p>
            <a:pPr marL="285750" indent="-285750" algn="just">
              <a:buClr>
                <a:srgbClr val="4490CE"/>
              </a:buClr>
              <a:buFont typeface="Arial" panose="020B0604020202020204" pitchFamily="34" charset="0"/>
              <a:buChar char="•"/>
            </a:pPr>
            <a:endParaRPr lang="en-GB" sz="1463">
              <a:solidFill>
                <a:schemeClr val="tx1">
                  <a:lumMod val="85000"/>
                  <a:lumOff val="15000"/>
                </a:schemeClr>
              </a:solidFill>
            </a:endParaRPr>
          </a:p>
        </p:txBody>
      </p:sp>
      <p:pic>
        <p:nvPicPr>
          <p:cNvPr id="9" name="Picture 8" descr="Map&#10;&#10;Description automatically generated">
            <a:extLst>
              <a:ext uri="{FF2B5EF4-FFF2-40B4-BE49-F238E27FC236}">
                <a16:creationId xmlns:a16="http://schemas.microsoft.com/office/drawing/2014/main" id="{F705A379-6B71-42F2-A12F-D52AE153F8C9}"/>
              </a:ext>
            </a:extLst>
          </p:cNvPr>
          <p:cNvPicPr>
            <a:picLocks noChangeAspect="1"/>
          </p:cNvPicPr>
          <p:nvPr/>
        </p:nvPicPr>
        <p:blipFill rotWithShape="1">
          <a:blip r:embed="rId4"/>
          <a:srcRect l="13534" t="-5754" r="2220" b="5754"/>
          <a:stretch/>
        </p:blipFill>
        <p:spPr>
          <a:xfrm>
            <a:off x="0" y="1509682"/>
            <a:ext cx="4938703" cy="4080111"/>
          </a:xfrm>
          <a:prstGeom prst="rect">
            <a:avLst/>
          </a:prstGeom>
        </p:spPr>
      </p:pic>
    </p:spTree>
    <p:extLst>
      <p:ext uri="{BB962C8B-B14F-4D97-AF65-F5344CB8AC3E}">
        <p14:creationId xmlns:p14="http://schemas.microsoft.com/office/powerpoint/2010/main" val="57707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ctrTitle"/>
          </p:nvPr>
        </p:nvSpPr>
        <p:spPr>
          <a:xfrm>
            <a:off x="1293360" y="372188"/>
            <a:ext cx="9077067" cy="798186"/>
          </a:xfrm>
        </p:spPr>
        <p:txBody>
          <a:bodyPr>
            <a:normAutofit/>
          </a:bodyPr>
          <a:lstStyle/>
          <a:p>
            <a:r>
              <a:rPr lang="fr-FR" sz="3600" b="1">
                <a:solidFill>
                  <a:srgbClr val="1C76BD"/>
                </a:solidFill>
                <a:latin typeface="Gotham Bold"/>
                <a:ea typeface="Gotham Bold" charset="0"/>
                <a:cs typeface="Gotham Bold" charset="0"/>
              </a:rPr>
              <a:t>Digitalisation in health and care</a:t>
            </a:r>
          </a:p>
        </p:txBody>
      </p:sp>
      <p:graphicFrame>
        <p:nvGraphicFramePr>
          <p:cNvPr id="12" name="Diagram 11">
            <a:extLst>
              <a:ext uri="{FF2B5EF4-FFF2-40B4-BE49-F238E27FC236}">
                <a16:creationId xmlns:a16="http://schemas.microsoft.com/office/drawing/2014/main" id="{479E4213-2E7A-4A93-B8BD-EF271A4C2168}"/>
              </a:ext>
            </a:extLst>
          </p:cNvPr>
          <p:cNvGraphicFramePr/>
          <p:nvPr>
            <p:extLst>
              <p:ext uri="{D42A27DB-BD31-4B8C-83A1-F6EECF244321}">
                <p14:modId xmlns:p14="http://schemas.microsoft.com/office/powerpoint/2010/main" val="4235848602"/>
              </p:ext>
            </p:extLst>
          </p:nvPr>
        </p:nvGraphicFramePr>
        <p:xfrm>
          <a:off x="371401" y="1451237"/>
          <a:ext cx="8903227" cy="4570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313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ctrTitle"/>
          </p:nvPr>
        </p:nvSpPr>
        <p:spPr>
          <a:xfrm>
            <a:off x="1154053" y="372188"/>
            <a:ext cx="9077067" cy="798186"/>
          </a:xfrm>
        </p:spPr>
        <p:txBody>
          <a:bodyPr anchor="ctr">
            <a:normAutofit/>
          </a:bodyPr>
          <a:lstStyle/>
          <a:p>
            <a:r>
              <a:rPr lang="fr-FR" sz="3600" b="1">
                <a:solidFill>
                  <a:srgbClr val="1C76BD"/>
                </a:solidFill>
                <a:latin typeface="Gotham Bold"/>
                <a:ea typeface="Gotham Bold" charset="0"/>
                <a:cs typeface="Gotham Bold" charset="0"/>
              </a:rPr>
              <a:t>Digitalisation of care for patients</a:t>
            </a:r>
          </a:p>
        </p:txBody>
      </p:sp>
      <p:grpSp>
        <p:nvGrpSpPr>
          <p:cNvPr id="13" name="Group 12">
            <a:extLst>
              <a:ext uri="{FF2B5EF4-FFF2-40B4-BE49-F238E27FC236}">
                <a16:creationId xmlns:a16="http://schemas.microsoft.com/office/drawing/2014/main" id="{36EA69F2-AABF-4519-84D4-794C07A15E99}"/>
              </a:ext>
            </a:extLst>
          </p:cNvPr>
          <p:cNvGrpSpPr/>
          <p:nvPr/>
        </p:nvGrpSpPr>
        <p:grpSpPr>
          <a:xfrm>
            <a:off x="-964307" y="1020044"/>
            <a:ext cx="11195427" cy="5152814"/>
            <a:chOff x="-822067" y="1227666"/>
            <a:chExt cx="11195427" cy="5152814"/>
          </a:xfrm>
        </p:grpSpPr>
        <p:graphicFrame>
          <p:nvGraphicFramePr>
            <p:cNvPr id="12" name="Diagram 11">
              <a:extLst>
                <a:ext uri="{FF2B5EF4-FFF2-40B4-BE49-F238E27FC236}">
                  <a16:creationId xmlns:a16="http://schemas.microsoft.com/office/drawing/2014/main" id="{3041453A-522C-4E84-81F2-9A4649DE6ABA}"/>
                </a:ext>
              </a:extLst>
            </p:cNvPr>
            <p:cNvGraphicFramePr/>
            <p:nvPr>
              <p:extLst>
                <p:ext uri="{D42A27DB-BD31-4B8C-83A1-F6EECF244321}">
                  <p14:modId xmlns:p14="http://schemas.microsoft.com/office/powerpoint/2010/main" val="1351582626"/>
                </p:ext>
              </p:extLst>
            </p:nvPr>
          </p:nvGraphicFramePr>
          <p:xfrm>
            <a:off x="-822067" y="1227666"/>
            <a:ext cx="10173885" cy="51528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a:extLst>
                <a:ext uri="{FF2B5EF4-FFF2-40B4-BE49-F238E27FC236}">
                  <a16:creationId xmlns:a16="http://schemas.microsoft.com/office/drawing/2014/main" id="{470EC944-5FF6-4FFD-B2EE-92170DC0E1A0}"/>
                </a:ext>
              </a:extLst>
            </p:cNvPr>
            <p:cNvGraphicFramePr/>
            <p:nvPr>
              <p:extLst>
                <p:ext uri="{D42A27DB-BD31-4B8C-83A1-F6EECF244321}">
                  <p14:modId xmlns:p14="http://schemas.microsoft.com/office/powerpoint/2010/main" val="3510735097"/>
                </p:ext>
              </p:extLst>
            </p:nvPr>
          </p:nvGraphicFramePr>
          <p:xfrm>
            <a:off x="-162560" y="1580036"/>
            <a:ext cx="10535920" cy="17208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03649D06-8FA7-44BC-A0A8-853063C127A4}"/>
                </a:ext>
              </a:extLst>
            </p:cNvPr>
            <p:cNvGraphicFramePr/>
            <p:nvPr>
              <p:extLst>
                <p:ext uri="{D42A27DB-BD31-4B8C-83A1-F6EECF244321}">
                  <p14:modId xmlns:p14="http://schemas.microsoft.com/office/powerpoint/2010/main" val="2899987665"/>
                </p:ext>
              </p:extLst>
            </p:nvPr>
          </p:nvGraphicFramePr>
          <p:xfrm>
            <a:off x="150140" y="2847162"/>
            <a:ext cx="9422938" cy="266758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Tree>
    <p:extLst>
      <p:ext uri="{BB962C8B-B14F-4D97-AF65-F5344CB8AC3E}">
        <p14:creationId xmlns:p14="http://schemas.microsoft.com/office/powerpoint/2010/main" val="225425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312584" y="1738359"/>
            <a:ext cx="9534598" cy="5347382"/>
          </a:xfrm>
          <a:prstGeom prst="rect">
            <a:avLst/>
          </a:prstGeom>
          <a:noFill/>
        </p:spPr>
        <p:txBody>
          <a:bodyPr wrap="square" lIns="0" tIns="0" rIns="0" bIns="0" rtlCol="0">
            <a:normAutofit/>
          </a:bodyPr>
          <a:lstStyle/>
          <a:p>
            <a:pPr algn="just">
              <a:lnSpc>
                <a:spcPct val="107000"/>
              </a:lnSpc>
              <a:spcAft>
                <a:spcPts val="800"/>
              </a:spcAft>
            </a:pPr>
            <a:endParaRPr lang="en-GB" sz="2400">
              <a:solidFill>
                <a:schemeClr val="bg2">
                  <a:lumMod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ctrTitle"/>
          </p:nvPr>
        </p:nvSpPr>
        <p:spPr>
          <a:xfrm>
            <a:off x="1579740" y="300006"/>
            <a:ext cx="9077067" cy="798186"/>
          </a:xfrm>
        </p:spPr>
        <p:txBody>
          <a:bodyPr>
            <a:normAutofit fontScale="90000"/>
          </a:bodyPr>
          <a:lstStyle/>
          <a:p>
            <a:r>
              <a:rPr lang="fr-FR" sz="3600" b="1">
                <a:solidFill>
                  <a:srgbClr val="1C76BD"/>
                </a:solidFill>
                <a:latin typeface="Gotham Bold"/>
                <a:ea typeface="Gotham Bold" charset="0"/>
                <a:cs typeface="Gotham Bold" charset="0"/>
              </a:rPr>
              <a:t>Future EU </a:t>
            </a:r>
            <a:r>
              <a:rPr lang="fr-FR" sz="3600" b="1" err="1">
                <a:solidFill>
                  <a:srgbClr val="1C76BD"/>
                </a:solidFill>
                <a:latin typeface="Gotham Bold"/>
                <a:ea typeface="Gotham Bold" charset="0"/>
                <a:cs typeface="Gotham Bold" charset="0"/>
              </a:rPr>
              <a:t>Regulation</a:t>
            </a:r>
            <a:r>
              <a:rPr lang="fr-FR" sz="3600" b="1">
                <a:solidFill>
                  <a:srgbClr val="1C76BD"/>
                </a:solidFill>
                <a:latin typeface="Gotham Bold"/>
                <a:ea typeface="Gotham Bold" charset="0"/>
                <a:cs typeface="Gotham Bold" charset="0"/>
              </a:rPr>
              <a:t> on the </a:t>
            </a:r>
            <a:br>
              <a:rPr lang="fr-FR" sz="3600" b="1">
                <a:solidFill>
                  <a:srgbClr val="1C76BD"/>
                </a:solidFill>
                <a:latin typeface="Gotham Bold"/>
                <a:ea typeface="Gotham Bold" charset="0"/>
                <a:cs typeface="Gotham Bold" charset="0"/>
              </a:rPr>
            </a:br>
            <a:r>
              <a:rPr lang="fr-FR" sz="3600" b="1">
                <a:solidFill>
                  <a:srgbClr val="1C76BD"/>
                </a:solidFill>
                <a:latin typeface="Gotham Bold"/>
                <a:ea typeface="Gotham Bold" charset="0"/>
                <a:cs typeface="Gotham Bold" charset="0"/>
              </a:rPr>
              <a:t>European Health Data </a:t>
            </a:r>
            <a:r>
              <a:rPr lang="fr-FR" sz="3600" b="1" err="1">
                <a:solidFill>
                  <a:srgbClr val="1C76BD"/>
                </a:solidFill>
                <a:latin typeface="Gotham Bold"/>
                <a:ea typeface="Gotham Bold" charset="0"/>
                <a:cs typeface="Gotham Bold" charset="0"/>
              </a:rPr>
              <a:t>Space</a:t>
            </a:r>
            <a:r>
              <a:rPr lang="fr-FR" sz="3600" b="1">
                <a:solidFill>
                  <a:srgbClr val="1C76BD"/>
                </a:solidFill>
                <a:latin typeface="Gotham Bold"/>
                <a:ea typeface="Gotham Bold" charset="0"/>
                <a:cs typeface="Gotham Bold" charset="0"/>
              </a:rPr>
              <a:t> (EHDS)</a:t>
            </a:r>
          </a:p>
        </p:txBody>
      </p:sp>
      <p:graphicFrame>
        <p:nvGraphicFramePr>
          <p:cNvPr id="8" name="Content Placeholder 3">
            <a:extLst>
              <a:ext uri="{FF2B5EF4-FFF2-40B4-BE49-F238E27FC236}">
                <a16:creationId xmlns:a16="http://schemas.microsoft.com/office/drawing/2014/main" id="{4F3CD6A3-8CE4-4BE9-935A-6FE66B528725}"/>
              </a:ext>
            </a:extLst>
          </p:cNvPr>
          <p:cNvGraphicFramePr>
            <a:graphicFrameLocks/>
          </p:cNvGraphicFramePr>
          <p:nvPr>
            <p:extLst>
              <p:ext uri="{D42A27DB-BD31-4B8C-83A1-F6EECF244321}">
                <p14:modId xmlns:p14="http://schemas.microsoft.com/office/powerpoint/2010/main" val="2970841190"/>
              </p:ext>
            </p:extLst>
          </p:nvPr>
        </p:nvGraphicFramePr>
        <p:xfrm>
          <a:off x="58819" y="1281571"/>
          <a:ext cx="9691714" cy="51249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860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title"/>
          </p:nvPr>
        </p:nvSpPr>
        <p:spPr>
          <a:xfrm>
            <a:off x="1489397" y="108499"/>
            <a:ext cx="8543925" cy="1325563"/>
          </a:xfrm>
        </p:spPr>
        <p:txBody>
          <a:bodyPr>
            <a:normAutofit/>
          </a:bodyPr>
          <a:lstStyle/>
          <a:p>
            <a:pPr algn="ctr"/>
            <a:r>
              <a:rPr lang="fr-FR" sz="3600" b="1" err="1">
                <a:solidFill>
                  <a:srgbClr val="1C76BD"/>
                </a:solidFill>
                <a:latin typeface="Gotham Bold"/>
                <a:ea typeface="Gotham Bold" charset="0"/>
                <a:cs typeface="Gotham Bold" charset="0"/>
              </a:rPr>
              <a:t>European</a:t>
            </a:r>
            <a:r>
              <a:rPr lang="fr-FR" sz="3600" b="1">
                <a:solidFill>
                  <a:srgbClr val="1C76BD"/>
                </a:solidFill>
                <a:latin typeface="Gotham Bold"/>
                <a:ea typeface="Gotham Bold" charset="0"/>
                <a:cs typeface="Gotham Bold" charset="0"/>
              </a:rPr>
              <a:t> Lung </a:t>
            </a:r>
            <a:r>
              <a:rPr lang="fr-FR" sz="3600" b="1" err="1">
                <a:solidFill>
                  <a:srgbClr val="1C76BD"/>
                </a:solidFill>
                <a:latin typeface="Gotham Bold"/>
                <a:ea typeface="Gotham Bold" charset="0"/>
                <a:cs typeface="Gotham Bold" charset="0"/>
              </a:rPr>
              <a:t>Health</a:t>
            </a:r>
            <a:r>
              <a:rPr lang="fr-FR" sz="3600" b="1">
                <a:solidFill>
                  <a:srgbClr val="1C76BD"/>
                </a:solidFill>
                <a:latin typeface="Gotham Bold"/>
                <a:ea typeface="Gotham Bold" charset="0"/>
                <a:cs typeface="Gotham Bold" charset="0"/>
              </a:rPr>
              <a:t> Group</a:t>
            </a:r>
          </a:p>
        </p:txBody>
      </p:sp>
      <p:pic>
        <p:nvPicPr>
          <p:cNvPr id="7" name="Picture 6" descr="A picture containing text&#10;&#10;Description automatically generated">
            <a:extLst>
              <a:ext uri="{FF2B5EF4-FFF2-40B4-BE49-F238E27FC236}">
                <a16:creationId xmlns:a16="http://schemas.microsoft.com/office/drawing/2014/main" id="{E630C2E5-9EE6-4F3C-B993-31D49F809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180456"/>
            <a:ext cx="2121885" cy="999431"/>
          </a:xfrm>
          <a:prstGeom prst="rect">
            <a:avLst/>
          </a:prstGeom>
        </p:spPr>
      </p:pic>
      <p:sp>
        <p:nvSpPr>
          <p:cNvPr id="8" name="Content Placeholder 2">
            <a:extLst>
              <a:ext uri="{FF2B5EF4-FFF2-40B4-BE49-F238E27FC236}">
                <a16:creationId xmlns:a16="http://schemas.microsoft.com/office/drawing/2014/main" id="{50F20E2A-FC85-408E-AA90-A1FDB038AC75}"/>
              </a:ext>
            </a:extLst>
          </p:cNvPr>
          <p:cNvSpPr>
            <a:spLocks noGrp="1"/>
          </p:cNvSpPr>
          <p:nvPr>
            <p:ph idx="1"/>
          </p:nvPr>
        </p:nvSpPr>
        <p:spPr>
          <a:xfrm>
            <a:off x="681038" y="1442462"/>
            <a:ext cx="8543925" cy="4351338"/>
          </a:xfrm>
        </p:spPr>
        <p:txBody>
          <a:bodyPr anchor="t">
            <a:noAutofit/>
          </a:bodyPr>
          <a:lstStyle/>
          <a:p>
            <a:pPr>
              <a:spcBef>
                <a:spcPts val="488"/>
              </a:spcBef>
              <a:spcAft>
                <a:spcPts val="650"/>
              </a:spcAft>
            </a:pPr>
            <a:r>
              <a:rPr lang="en-GB" sz="1788" b="1"/>
              <a:t>Formed in 2020 as a collective initiative driven by European level patient groups and healthcare professionals: </a:t>
            </a:r>
            <a:r>
              <a:rPr lang="en-GB" sz="1788"/>
              <a:t>Alpha-1 Plus Belgium, CFE, EFA, ERS, ELF, </a:t>
            </a:r>
            <a:r>
              <a:rPr lang="en-GB" sz="1788" err="1"/>
              <a:t>LuCE</a:t>
            </a:r>
            <a:r>
              <a:rPr lang="en-GB" sz="1788"/>
              <a:t>, 	  	   PHA-E, EU-IPFF, TBEC </a:t>
            </a:r>
          </a:p>
          <a:p>
            <a:pPr>
              <a:spcBef>
                <a:spcPts val="488"/>
              </a:spcBef>
              <a:spcAft>
                <a:spcPts val="650"/>
              </a:spcAft>
            </a:pPr>
            <a:r>
              <a:rPr lang="en-GB" sz="1788"/>
              <a:t>With the ambition to </a:t>
            </a:r>
            <a:r>
              <a:rPr lang="en-GB" sz="1788" b="1"/>
              <a:t>draw more attention to lung health at the European level</a:t>
            </a:r>
          </a:p>
          <a:p>
            <a:pPr>
              <a:spcBef>
                <a:spcPts val="488"/>
              </a:spcBef>
              <a:spcAft>
                <a:spcPts val="650"/>
              </a:spcAft>
            </a:pPr>
            <a:r>
              <a:rPr lang="en-GB" sz="1788" b="1"/>
              <a:t>5 main priority areas 2021-2030:</a:t>
            </a:r>
          </a:p>
          <a:p>
            <a:pPr lvl="2">
              <a:spcBef>
                <a:spcPts val="488"/>
              </a:spcBef>
              <a:spcAft>
                <a:spcPts val="650"/>
              </a:spcAft>
              <a:buFont typeface="Wingdings" panose="05000000000000000000" pitchFamily="2" charset="2"/>
              <a:buChar char="ü"/>
            </a:pPr>
            <a:r>
              <a:rPr lang="en-GB" sz="1600"/>
              <a:t>Raise </a:t>
            </a:r>
            <a:r>
              <a:rPr lang="en-GB" sz="1600" b="1">
                <a:solidFill>
                  <a:srgbClr val="1C76BD"/>
                </a:solidFill>
              </a:rPr>
              <a:t>awareness</a:t>
            </a:r>
            <a:r>
              <a:rPr lang="en-GB" sz="1600"/>
              <a:t> on respiratory diseases</a:t>
            </a:r>
          </a:p>
          <a:p>
            <a:pPr lvl="2">
              <a:spcBef>
                <a:spcPts val="488"/>
              </a:spcBef>
              <a:spcAft>
                <a:spcPts val="650"/>
              </a:spcAft>
              <a:buFont typeface="Wingdings" panose="05000000000000000000" pitchFamily="2" charset="2"/>
              <a:buChar char="ü"/>
            </a:pPr>
            <a:r>
              <a:rPr lang="en-GB" sz="1600"/>
              <a:t>Promote </a:t>
            </a:r>
            <a:r>
              <a:rPr lang="en-GB" sz="1600" b="1">
                <a:solidFill>
                  <a:srgbClr val="1C76BD"/>
                </a:solidFill>
              </a:rPr>
              <a:t>prevention</a:t>
            </a:r>
            <a:r>
              <a:rPr lang="en-GB" sz="1600"/>
              <a:t> across the board</a:t>
            </a:r>
          </a:p>
          <a:p>
            <a:pPr lvl="2">
              <a:spcBef>
                <a:spcPts val="488"/>
              </a:spcBef>
              <a:spcAft>
                <a:spcPts val="650"/>
              </a:spcAft>
              <a:buFont typeface="Wingdings" panose="05000000000000000000" pitchFamily="2" charset="2"/>
              <a:buChar char="ü"/>
            </a:pPr>
            <a:r>
              <a:rPr lang="en-GB" sz="1600"/>
              <a:t>Enable access to </a:t>
            </a:r>
            <a:r>
              <a:rPr lang="en-GB" sz="1600" b="1">
                <a:solidFill>
                  <a:srgbClr val="1C76BD"/>
                </a:solidFill>
              </a:rPr>
              <a:t>care</a:t>
            </a:r>
          </a:p>
          <a:p>
            <a:pPr lvl="2">
              <a:spcBef>
                <a:spcPts val="488"/>
              </a:spcBef>
              <a:spcAft>
                <a:spcPts val="650"/>
              </a:spcAft>
              <a:buFont typeface="Wingdings" panose="05000000000000000000" pitchFamily="2" charset="2"/>
              <a:buChar char="ü"/>
            </a:pPr>
            <a:r>
              <a:rPr lang="en-GB" sz="1600"/>
              <a:t>Advance </a:t>
            </a:r>
            <a:r>
              <a:rPr lang="en-GB" sz="1600" b="1">
                <a:solidFill>
                  <a:srgbClr val="1C76BD"/>
                </a:solidFill>
              </a:rPr>
              <a:t>research</a:t>
            </a:r>
            <a:r>
              <a:rPr lang="en-GB" sz="1600"/>
              <a:t> in respiratory health</a:t>
            </a:r>
          </a:p>
          <a:p>
            <a:pPr lvl="2">
              <a:spcBef>
                <a:spcPts val="488"/>
              </a:spcBef>
              <a:spcAft>
                <a:spcPts val="650"/>
              </a:spcAft>
              <a:buFont typeface="Wingdings" panose="05000000000000000000" pitchFamily="2" charset="2"/>
              <a:buChar char="ü"/>
            </a:pPr>
            <a:r>
              <a:rPr lang="en-GB" sz="1600"/>
              <a:t>Draw the lessons of the </a:t>
            </a:r>
            <a:r>
              <a:rPr lang="en-GB" sz="1600" b="1">
                <a:solidFill>
                  <a:srgbClr val="1C76BD"/>
                </a:solidFill>
              </a:rPr>
              <a:t>COVID-19</a:t>
            </a:r>
            <a:r>
              <a:rPr lang="en-GB" sz="1600"/>
              <a:t> pandemic</a:t>
            </a:r>
          </a:p>
          <a:p>
            <a:pPr>
              <a:lnSpc>
                <a:spcPct val="100000"/>
              </a:lnSpc>
              <a:spcBef>
                <a:spcPts val="0"/>
              </a:spcBef>
              <a:spcAft>
                <a:spcPts val="488"/>
              </a:spcAft>
            </a:pPr>
            <a:r>
              <a:rPr lang="en-GB" sz="1788" b="1"/>
              <a:t>4 thematic workstreams 2021-2022: </a:t>
            </a:r>
          </a:p>
          <a:p>
            <a:pPr lvl="2">
              <a:lnSpc>
                <a:spcPct val="100000"/>
              </a:lnSpc>
              <a:spcBef>
                <a:spcPts val="0"/>
              </a:spcBef>
              <a:spcAft>
                <a:spcPts val="488"/>
              </a:spcAft>
              <a:buFont typeface="Wingdings" panose="05000000000000000000" pitchFamily="2" charset="2"/>
              <a:buChar char="ü"/>
            </a:pPr>
            <a:r>
              <a:rPr lang="en-GB" sz="1600" b="1">
                <a:solidFill>
                  <a:srgbClr val="1C76BD"/>
                </a:solidFill>
              </a:rPr>
              <a:t>Air</a:t>
            </a:r>
            <a:r>
              <a:rPr lang="en-GB" sz="1600"/>
              <a:t> quality</a:t>
            </a:r>
          </a:p>
          <a:p>
            <a:pPr lvl="2">
              <a:lnSpc>
                <a:spcPct val="100000"/>
              </a:lnSpc>
              <a:spcBef>
                <a:spcPts val="0"/>
              </a:spcBef>
              <a:spcAft>
                <a:spcPts val="488"/>
              </a:spcAft>
              <a:buFont typeface="Wingdings" panose="05000000000000000000" pitchFamily="2" charset="2"/>
              <a:buChar char="ü"/>
            </a:pPr>
            <a:r>
              <a:rPr lang="en-GB" sz="1600" b="1">
                <a:solidFill>
                  <a:srgbClr val="1C76BD"/>
                </a:solidFill>
              </a:rPr>
              <a:t>Tobacco</a:t>
            </a:r>
            <a:r>
              <a:rPr lang="en-GB" sz="1600"/>
              <a:t> cessation</a:t>
            </a:r>
          </a:p>
          <a:p>
            <a:pPr lvl="2">
              <a:lnSpc>
                <a:spcPct val="100000"/>
              </a:lnSpc>
              <a:spcBef>
                <a:spcPts val="0"/>
              </a:spcBef>
              <a:spcAft>
                <a:spcPts val="488"/>
              </a:spcAft>
              <a:buFont typeface="Wingdings" panose="05000000000000000000" pitchFamily="2" charset="2"/>
              <a:buChar char="ü"/>
            </a:pPr>
            <a:r>
              <a:rPr lang="en-GB" sz="1600" b="1">
                <a:solidFill>
                  <a:srgbClr val="1C76BD"/>
                </a:solidFill>
              </a:rPr>
              <a:t>Medicines</a:t>
            </a:r>
            <a:r>
              <a:rPr lang="en-GB" sz="1600"/>
              <a:t> development and safety</a:t>
            </a:r>
          </a:p>
          <a:p>
            <a:pPr lvl="2">
              <a:lnSpc>
                <a:spcPct val="100000"/>
              </a:lnSpc>
              <a:spcBef>
                <a:spcPts val="0"/>
              </a:spcBef>
              <a:spcAft>
                <a:spcPts val="488"/>
              </a:spcAft>
              <a:buFont typeface="Wingdings" panose="05000000000000000000" pitchFamily="2" charset="2"/>
              <a:buChar char="ü"/>
            </a:pPr>
            <a:r>
              <a:rPr lang="en-GB" sz="1600" b="1">
                <a:solidFill>
                  <a:srgbClr val="1C76BD"/>
                </a:solidFill>
              </a:rPr>
              <a:t>Digital health</a:t>
            </a:r>
          </a:p>
          <a:p>
            <a:pPr lvl="2">
              <a:lnSpc>
                <a:spcPct val="100000"/>
              </a:lnSpc>
              <a:spcBef>
                <a:spcPts val="0"/>
              </a:spcBef>
              <a:spcAft>
                <a:spcPts val="488"/>
              </a:spcAft>
            </a:pPr>
            <a:endParaRPr lang="en-GB" sz="988"/>
          </a:p>
          <a:p>
            <a:pPr marL="0" indent="0">
              <a:spcBef>
                <a:spcPts val="0"/>
              </a:spcBef>
              <a:spcAft>
                <a:spcPts val="488"/>
              </a:spcAft>
              <a:buNone/>
            </a:pPr>
            <a:endParaRPr lang="en-GB" sz="1788">
              <a:solidFill>
                <a:srgbClr val="105261"/>
              </a:solidFill>
            </a:endParaRPr>
          </a:p>
        </p:txBody>
      </p:sp>
    </p:spTree>
    <p:extLst>
      <p:ext uri="{BB962C8B-B14F-4D97-AF65-F5344CB8AC3E}">
        <p14:creationId xmlns:p14="http://schemas.microsoft.com/office/powerpoint/2010/main" val="409020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312584" y="1738359"/>
            <a:ext cx="9534598" cy="3658690"/>
          </a:xfrm>
          <a:prstGeom prst="rect">
            <a:avLst/>
          </a:prstGeom>
          <a:noFill/>
        </p:spPr>
        <p:txBody>
          <a:bodyPr wrap="square" lIns="0" tIns="0" rIns="0" bIns="0" rtlCol="0">
            <a:normAutofit/>
          </a:bodyPr>
          <a:lstStyle/>
          <a:p>
            <a:pPr algn="just">
              <a:lnSpc>
                <a:spcPct val="107000"/>
              </a:lnSpc>
              <a:spcAft>
                <a:spcPts val="800"/>
              </a:spcAft>
            </a:pPr>
            <a:endParaRPr lang="en-GB" sz="2400">
              <a:solidFill>
                <a:schemeClr val="bg2">
                  <a:lumMod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ctrTitle"/>
          </p:nvPr>
        </p:nvSpPr>
        <p:spPr>
          <a:xfrm>
            <a:off x="770115" y="260991"/>
            <a:ext cx="9077067" cy="798186"/>
          </a:xfrm>
        </p:spPr>
        <p:txBody>
          <a:bodyPr>
            <a:normAutofit/>
          </a:bodyPr>
          <a:lstStyle/>
          <a:p>
            <a:r>
              <a:rPr lang="fr-FR" sz="3600" b="1">
                <a:solidFill>
                  <a:srgbClr val="1C76BD"/>
                </a:solidFill>
                <a:latin typeface="Gotham Bold"/>
                <a:ea typeface="Gotham Bold" charset="0"/>
                <a:cs typeface="Gotham Bold" charset="0"/>
              </a:rPr>
              <a:t>EFA and digitalisation</a:t>
            </a:r>
          </a:p>
        </p:txBody>
      </p:sp>
      <p:sp>
        <p:nvSpPr>
          <p:cNvPr id="7" name="Content Placeholder 2">
            <a:extLst>
              <a:ext uri="{FF2B5EF4-FFF2-40B4-BE49-F238E27FC236}">
                <a16:creationId xmlns:a16="http://schemas.microsoft.com/office/drawing/2014/main" id="{91687195-AA65-4D80-B975-7E87256CA9C8}"/>
              </a:ext>
            </a:extLst>
          </p:cNvPr>
          <p:cNvSpPr txBox="1">
            <a:spLocks/>
          </p:cNvSpPr>
          <p:nvPr/>
        </p:nvSpPr>
        <p:spPr>
          <a:xfrm>
            <a:off x="371401" y="1580035"/>
            <a:ext cx="8980417" cy="466836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Clr>
                <a:srgbClr val="4988C7"/>
              </a:buClr>
              <a:buFont typeface="Wingdings" panose="05000000000000000000" pitchFamily="2" charset="2"/>
              <a:buChar char="Ø"/>
            </a:pPr>
            <a:r>
              <a:rPr lang="en-GB" sz="2200">
                <a:solidFill>
                  <a:schemeClr val="tx1">
                    <a:lumMod val="75000"/>
                    <a:lumOff val="25000"/>
                  </a:schemeClr>
                </a:solidFill>
              </a:rPr>
              <a:t>Develop an EU </a:t>
            </a:r>
            <a:r>
              <a:rPr lang="en-GB" sz="2200" b="1">
                <a:solidFill>
                  <a:schemeClr val="tx1">
                    <a:lumMod val="75000"/>
                    <a:lumOff val="25000"/>
                  </a:schemeClr>
                </a:solidFill>
              </a:rPr>
              <a:t>framework of trust and ethical standards</a:t>
            </a:r>
            <a:r>
              <a:rPr lang="en-GB" sz="2200">
                <a:solidFill>
                  <a:schemeClr val="tx1">
                    <a:lumMod val="75000"/>
                    <a:lumOff val="25000"/>
                  </a:schemeClr>
                </a:solidFill>
              </a:rPr>
              <a:t> around how data collection, sharing, usage and process, with patients as central actors. </a:t>
            </a:r>
          </a:p>
          <a:p>
            <a:pPr marL="342900" indent="-342900" algn="l">
              <a:spcAft>
                <a:spcPts val="600"/>
              </a:spcAft>
              <a:buClr>
                <a:srgbClr val="4988C7"/>
              </a:buClr>
              <a:buFont typeface="Wingdings" panose="05000000000000000000" pitchFamily="2" charset="2"/>
              <a:buChar char="Ø"/>
            </a:pPr>
            <a:r>
              <a:rPr lang="en-GB" sz="2200">
                <a:solidFill>
                  <a:schemeClr val="tx1">
                    <a:lumMod val="75000"/>
                    <a:lumOff val="25000"/>
                  </a:schemeClr>
                </a:solidFill>
              </a:rPr>
              <a:t>Lowering technical barriers in the individual exercise of </a:t>
            </a:r>
            <a:r>
              <a:rPr lang="en-GB" sz="2200" b="1">
                <a:solidFill>
                  <a:schemeClr val="tx1">
                    <a:lumMod val="75000"/>
                    <a:lumOff val="25000"/>
                  </a:schemeClr>
                </a:solidFill>
              </a:rPr>
              <a:t>health data rights.</a:t>
            </a:r>
            <a:endParaRPr lang="en-GB" sz="2200">
              <a:solidFill>
                <a:schemeClr val="tx1">
                  <a:lumMod val="75000"/>
                  <a:lumOff val="25000"/>
                </a:schemeClr>
              </a:solidFill>
            </a:endParaRPr>
          </a:p>
          <a:p>
            <a:pPr marL="342900" indent="-342900" algn="l">
              <a:spcAft>
                <a:spcPts val="600"/>
              </a:spcAft>
              <a:buClr>
                <a:srgbClr val="4988C7"/>
              </a:buClr>
              <a:buFont typeface="Wingdings" panose="05000000000000000000" pitchFamily="2" charset="2"/>
              <a:buChar char="Ø"/>
            </a:pPr>
            <a:r>
              <a:rPr lang="en-GB" sz="2200">
                <a:solidFill>
                  <a:schemeClr val="tx1">
                    <a:lumMod val="75000"/>
                    <a:lumOff val="25000"/>
                  </a:schemeClr>
                </a:solidFill>
              </a:rPr>
              <a:t>Improve </a:t>
            </a:r>
            <a:r>
              <a:rPr lang="en-GB" sz="2200" b="1">
                <a:solidFill>
                  <a:schemeClr val="tx1">
                    <a:lumMod val="75000"/>
                    <a:lumOff val="25000"/>
                  </a:schemeClr>
                </a:solidFill>
              </a:rPr>
              <a:t>patients and citizens access to data </a:t>
            </a:r>
            <a:r>
              <a:rPr lang="en-GB" sz="2200">
                <a:solidFill>
                  <a:schemeClr val="tx1">
                    <a:lumMod val="75000"/>
                    <a:lumOff val="25000"/>
                  </a:schemeClr>
                </a:solidFill>
              </a:rPr>
              <a:t>and enabling citizen science</a:t>
            </a:r>
          </a:p>
          <a:p>
            <a:pPr marL="342900" indent="-342900" algn="l">
              <a:spcAft>
                <a:spcPts val="600"/>
              </a:spcAft>
              <a:buClr>
                <a:srgbClr val="4988C7"/>
              </a:buClr>
              <a:buFont typeface="Wingdings" panose="05000000000000000000" pitchFamily="2" charset="2"/>
              <a:buChar char="Ø"/>
            </a:pPr>
            <a:r>
              <a:rPr lang="en-GB" sz="2200" b="1">
                <a:solidFill>
                  <a:schemeClr val="tx1">
                    <a:lumMod val="75000"/>
                    <a:lumOff val="25000"/>
                  </a:schemeClr>
                </a:solidFill>
              </a:rPr>
              <a:t>Boosting digital health in Europe:</a:t>
            </a:r>
            <a:r>
              <a:rPr lang="en-GB" sz="2200">
                <a:solidFill>
                  <a:schemeClr val="tx1">
                    <a:lumMod val="75000"/>
                    <a:lumOff val="25000"/>
                  </a:schemeClr>
                </a:solidFill>
              </a:rPr>
              <a:t> for diagnosis, optimal care decisions, and improving treatment adherence, conceived as a part of the healthcare system with digital health equity, removing barriers to access digital services.</a:t>
            </a:r>
          </a:p>
          <a:p>
            <a:pPr marL="342900" indent="-342900" algn="l">
              <a:spcAft>
                <a:spcPts val="600"/>
              </a:spcAft>
              <a:buClr>
                <a:srgbClr val="4988C7"/>
              </a:buClr>
              <a:buFont typeface="Wingdings" panose="05000000000000000000" pitchFamily="2" charset="2"/>
              <a:buChar char="Ø"/>
            </a:pPr>
            <a:r>
              <a:rPr lang="en-GB" sz="2200">
                <a:solidFill>
                  <a:schemeClr val="tx1">
                    <a:lumMod val="75000"/>
                    <a:lumOff val="25000"/>
                  </a:schemeClr>
                </a:solidFill>
              </a:rPr>
              <a:t>Ensuring informed, involved and empowered patients based on the principle of </a:t>
            </a:r>
            <a:r>
              <a:rPr lang="en-GB" sz="2200" b="1">
                <a:solidFill>
                  <a:schemeClr val="tx1">
                    <a:lumMod val="75000"/>
                    <a:lumOff val="25000"/>
                  </a:schemeClr>
                </a:solidFill>
              </a:rPr>
              <a:t>inclusiveness, and design </a:t>
            </a:r>
            <a:r>
              <a:rPr lang="en-GB" sz="2200">
                <a:solidFill>
                  <a:schemeClr val="tx1">
                    <a:lumMod val="75000"/>
                    <a:lumOff val="25000"/>
                  </a:schemeClr>
                </a:solidFill>
              </a:rPr>
              <a:t>and implement the space fully taking patients’ considerations into account.</a:t>
            </a:r>
          </a:p>
          <a:p>
            <a:pPr marL="4000500" lvl="8" indent="-342900" algn="l">
              <a:buClr>
                <a:srgbClr val="4988C7"/>
              </a:buClr>
              <a:buFont typeface="Wingdings" panose="05000000000000000000" pitchFamily="2" charset="2"/>
              <a:buChar char="Ø"/>
            </a:pPr>
            <a:endParaRPr lang="en-GB" sz="1200">
              <a:solidFill>
                <a:schemeClr val="tx1">
                  <a:lumMod val="75000"/>
                  <a:lumOff val="25000"/>
                </a:schemeClr>
              </a:solidFill>
            </a:endParaRPr>
          </a:p>
          <a:p>
            <a:pPr lvl="8" algn="l">
              <a:buClr>
                <a:srgbClr val="4988C7"/>
              </a:buClr>
            </a:pPr>
            <a:r>
              <a:rPr lang="en-GB" sz="1200">
                <a:solidFill>
                  <a:schemeClr val="tx1">
                    <a:lumMod val="75000"/>
                    <a:lumOff val="25000"/>
                  </a:schemeClr>
                </a:solidFill>
              </a:rPr>
              <a:t>EFA Responses to </a:t>
            </a:r>
            <a:r>
              <a:rPr lang="en-GB" sz="1200">
                <a:solidFill>
                  <a:srgbClr val="454545"/>
                </a:solidFill>
              </a:rPr>
              <a:t>EU Health Data Space consultations: </a:t>
            </a:r>
          </a:p>
          <a:p>
            <a:pPr lvl="8" algn="l">
              <a:buClr>
                <a:srgbClr val="4988C7"/>
              </a:buClr>
            </a:pPr>
            <a:r>
              <a:rPr lang="en-GB" sz="1200">
                <a:solidFill>
                  <a:srgbClr val="454545"/>
                </a:solidFill>
                <a:hlinkClick r:id="rId5"/>
              </a:rPr>
              <a:t>Roadmap</a:t>
            </a:r>
            <a:r>
              <a:rPr lang="en-GB" sz="1200">
                <a:solidFill>
                  <a:srgbClr val="454545"/>
                </a:solidFill>
              </a:rPr>
              <a:t> (March 2021) and </a:t>
            </a:r>
            <a:r>
              <a:rPr lang="en-GB" sz="1200">
                <a:solidFill>
                  <a:srgbClr val="454545"/>
                </a:solidFill>
                <a:hlinkClick r:id="rId6"/>
              </a:rPr>
              <a:t>Questionnaire</a:t>
            </a:r>
            <a:r>
              <a:rPr lang="en-GB" sz="1200">
                <a:solidFill>
                  <a:srgbClr val="454545"/>
                </a:solidFill>
              </a:rPr>
              <a:t> (July 2021)</a:t>
            </a:r>
          </a:p>
        </p:txBody>
      </p:sp>
    </p:spTree>
    <p:extLst>
      <p:ext uri="{BB962C8B-B14F-4D97-AF65-F5344CB8AC3E}">
        <p14:creationId xmlns:p14="http://schemas.microsoft.com/office/powerpoint/2010/main" val="412343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graphicFrame>
        <p:nvGraphicFramePr>
          <p:cNvPr id="2" name="Diagram 1">
            <a:extLst>
              <a:ext uri="{FF2B5EF4-FFF2-40B4-BE49-F238E27FC236}">
                <a16:creationId xmlns:a16="http://schemas.microsoft.com/office/drawing/2014/main" id="{15708256-68FD-4126-9FCC-E76E3E2A1EB9}"/>
              </a:ext>
            </a:extLst>
          </p:cNvPr>
          <p:cNvGraphicFramePr/>
          <p:nvPr>
            <p:extLst>
              <p:ext uri="{D42A27DB-BD31-4B8C-83A1-F6EECF244321}">
                <p14:modId xmlns:p14="http://schemas.microsoft.com/office/powerpoint/2010/main" val="3740448248"/>
              </p:ext>
            </p:extLst>
          </p:nvPr>
        </p:nvGraphicFramePr>
        <p:xfrm>
          <a:off x="740490" y="1451237"/>
          <a:ext cx="8313022" cy="5227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ctrTitle"/>
          </p:nvPr>
        </p:nvSpPr>
        <p:spPr>
          <a:xfrm>
            <a:off x="414466" y="181354"/>
            <a:ext cx="9077067" cy="798186"/>
          </a:xfrm>
        </p:spPr>
        <p:txBody>
          <a:bodyPr>
            <a:normAutofit/>
          </a:bodyPr>
          <a:lstStyle/>
          <a:p>
            <a:r>
              <a:rPr lang="fr-FR" sz="3600" b="1" err="1">
                <a:solidFill>
                  <a:srgbClr val="1C76BD"/>
                </a:solidFill>
                <a:latin typeface="Gotham Bold"/>
                <a:ea typeface="Gotham Bold" charset="0"/>
                <a:cs typeface="Gotham Bold" charset="0"/>
              </a:rPr>
              <a:t>EFA’s</a:t>
            </a:r>
            <a:r>
              <a:rPr lang="fr-FR" sz="3600" b="1">
                <a:solidFill>
                  <a:srgbClr val="1C76BD"/>
                </a:solidFill>
                <a:latin typeface="Gotham Bold"/>
                <a:ea typeface="Gotham Bold" charset="0"/>
                <a:cs typeface="Gotham Bold" charset="0"/>
              </a:rPr>
              <a:t> 2021 DIGIT Project</a:t>
            </a:r>
          </a:p>
        </p:txBody>
      </p:sp>
    </p:spTree>
    <p:extLst>
      <p:ext uri="{BB962C8B-B14F-4D97-AF65-F5344CB8AC3E}">
        <p14:creationId xmlns:p14="http://schemas.microsoft.com/office/powerpoint/2010/main" val="77378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312584" y="1663241"/>
            <a:ext cx="9534598" cy="5347382"/>
          </a:xfrm>
          <a:prstGeom prst="rect">
            <a:avLst/>
          </a:prstGeom>
          <a:noFill/>
        </p:spPr>
        <p:txBody>
          <a:bodyPr wrap="square" lIns="0" tIns="0" rIns="0" bIns="0" rtlCol="0">
            <a:normAutofit/>
          </a:bodyPr>
          <a:lstStyle/>
          <a:p>
            <a:pPr marL="285750" indent="-285750">
              <a:spcBef>
                <a:spcPts val="1200"/>
              </a:spcBef>
              <a:spcAft>
                <a:spcPts val="1200"/>
              </a:spcAft>
              <a:buClr>
                <a:srgbClr val="4988C7"/>
              </a:buClr>
              <a:buFont typeface="Wingdings" panose="05000000000000000000" pitchFamily="2" charset="2"/>
              <a:buChar char="Ø"/>
              <a:defRPr/>
            </a:pPr>
            <a:r>
              <a:rPr lang="en-GB" sz="2200">
                <a:solidFill>
                  <a:schemeClr val="tx1">
                    <a:lumMod val="75000"/>
                    <a:lumOff val="25000"/>
                  </a:schemeClr>
                </a:solidFill>
                <a:latin typeface="Calibri" panose="020F0502020204030204"/>
              </a:rPr>
              <a:t>Use </a:t>
            </a:r>
            <a:r>
              <a:rPr lang="en-GB" sz="2200">
                <a:solidFill>
                  <a:schemeClr val="tx1">
                    <a:lumMod val="75000"/>
                    <a:lumOff val="25000"/>
                  </a:schemeClr>
                </a:solidFill>
              </a:rPr>
              <a:t>of </a:t>
            </a:r>
            <a:r>
              <a:rPr lang="en-GB" sz="2200" b="1">
                <a:solidFill>
                  <a:schemeClr val="tx1">
                    <a:lumMod val="75000"/>
                    <a:lumOff val="25000"/>
                  </a:schemeClr>
                </a:solidFill>
              </a:rPr>
              <a:t>general digital tools </a:t>
            </a:r>
            <a:r>
              <a:rPr lang="en-GB" sz="2200">
                <a:solidFill>
                  <a:schemeClr val="tx1">
                    <a:lumMod val="75000"/>
                    <a:lumOff val="25000"/>
                  </a:schemeClr>
                </a:solidFill>
              </a:rPr>
              <a:t>(e.g. internet, social media, etc.) is high among participants, especially among asthma patients</a:t>
            </a:r>
          </a:p>
          <a:p>
            <a:pPr marL="285750" indent="-285750">
              <a:spcBef>
                <a:spcPts val="1200"/>
              </a:spcBef>
              <a:spcAft>
                <a:spcPts val="1200"/>
              </a:spcAft>
              <a:buClr>
                <a:srgbClr val="4988C7"/>
              </a:buClr>
              <a:buFont typeface="Wingdings" panose="05000000000000000000" pitchFamily="2" charset="2"/>
              <a:buChar char="Ø"/>
              <a:defRPr/>
            </a:pPr>
            <a:r>
              <a:rPr lang="en-GB" sz="2200">
                <a:solidFill>
                  <a:schemeClr val="tx1">
                    <a:lumMod val="75000"/>
                    <a:lumOff val="25000"/>
                  </a:schemeClr>
                </a:solidFill>
              </a:rPr>
              <a:t>Compared with general digital tools, the specific </a:t>
            </a:r>
            <a:r>
              <a:rPr lang="en-GB" sz="2200" b="1">
                <a:solidFill>
                  <a:schemeClr val="tx1">
                    <a:lumMod val="75000"/>
                    <a:lumOff val="25000"/>
                  </a:schemeClr>
                </a:solidFill>
              </a:rPr>
              <a:t>use of e-health and m-health is overall comparatively low </a:t>
            </a:r>
            <a:r>
              <a:rPr lang="en-GB" sz="2200">
                <a:solidFill>
                  <a:schemeClr val="tx1">
                    <a:lumMod val="75000"/>
                    <a:lumOff val="25000"/>
                  </a:schemeClr>
                </a:solidFill>
              </a:rPr>
              <a:t>and often limited to simple, general and non-disease-related services and tools. </a:t>
            </a:r>
          </a:p>
          <a:p>
            <a:pPr marL="285750" indent="-285750">
              <a:spcBef>
                <a:spcPts val="1200"/>
              </a:spcBef>
              <a:spcAft>
                <a:spcPts val="1200"/>
              </a:spcAft>
              <a:buClr>
                <a:srgbClr val="4988C7"/>
              </a:buClr>
              <a:buFont typeface="Wingdings" panose="05000000000000000000" pitchFamily="2" charset="2"/>
              <a:buChar char="Ø"/>
              <a:defRPr/>
            </a:pPr>
            <a:r>
              <a:rPr lang="en-GB" sz="2200" b="1">
                <a:solidFill>
                  <a:schemeClr val="tx1">
                    <a:lumMod val="75000"/>
                    <a:lumOff val="25000"/>
                  </a:schemeClr>
                </a:solidFill>
              </a:rPr>
              <a:t>COVID pandemic increased the use of digital services </a:t>
            </a:r>
            <a:r>
              <a:rPr lang="en-GB" sz="2200">
                <a:solidFill>
                  <a:schemeClr val="tx1">
                    <a:lumMod val="75000"/>
                    <a:lumOff val="25000"/>
                  </a:schemeClr>
                </a:solidFill>
              </a:rPr>
              <a:t>and there are signs of more positive attitudes towards digitalisation. The pandemic has also </a:t>
            </a:r>
            <a:r>
              <a:rPr lang="en-GB" sz="2200" b="1">
                <a:solidFill>
                  <a:schemeClr val="tx1">
                    <a:lumMod val="75000"/>
                    <a:lumOff val="25000"/>
                  </a:schemeClr>
                </a:solidFill>
              </a:rPr>
              <a:t>boosted the use of e/m-Health</a:t>
            </a:r>
            <a:r>
              <a:rPr lang="en-GB" sz="2200">
                <a:solidFill>
                  <a:schemeClr val="tx1">
                    <a:lumMod val="75000"/>
                    <a:lumOff val="25000"/>
                  </a:schemeClr>
                </a:solidFill>
              </a:rPr>
              <a:t>, especially for video consultations, booking appointments and e-prescriptions </a:t>
            </a:r>
          </a:p>
          <a:p>
            <a:pPr marL="285750" indent="-285750">
              <a:spcBef>
                <a:spcPts val="1200"/>
              </a:spcBef>
              <a:spcAft>
                <a:spcPts val="1200"/>
              </a:spcAft>
              <a:buClr>
                <a:srgbClr val="4490CE"/>
              </a:buClr>
              <a:buFont typeface="Wingdings" panose="05000000000000000000" pitchFamily="2" charset="2"/>
              <a:buChar char="Ø"/>
            </a:pPr>
            <a:r>
              <a:rPr lang="en-GB" sz="2200">
                <a:solidFill>
                  <a:schemeClr val="tx1">
                    <a:lumMod val="75000"/>
                    <a:lumOff val="25000"/>
                  </a:schemeClr>
                </a:solidFill>
              </a:rPr>
              <a:t>The results show that the general openness towards digital </a:t>
            </a:r>
            <a:r>
              <a:rPr lang="en-GB" sz="2200" b="1">
                <a:solidFill>
                  <a:schemeClr val="tx1">
                    <a:lumMod val="75000"/>
                    <a:lumOff val="25000"/>
                  </a:schemeClr>
                </a:solidFill>
              </a:rPr>
              <a:t>health services is quite high and that the low use must have other reasons</a:t>
            </a:r>
          </a:p>
          <a:p>
            <a:pPr marL="742950" lvl="1" indent="-285750">
              <a:spcBef>
                <a:spcPts val="1200"/>
              </a:spcBef>
              <a:spcAft>
                <a:spcPts val="1200"/>
              </a:spcAft>
              <a:buClr>
                <a:srgbClr val="4490CE"/>
              </a:buClr>
              <a:buFont typeface="Arial" panose="020B0604020202020204" pitchFamily="34" charset="0"/>
              <a:buChar char="•"/>
            </a:pPr>
            <a:endParaRPr lang="en-GB" sz="220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1200"/>
              </a:spcBef>
              <a:spcAft>
                <a:spcPts val="1200"/>
              </a:spcAft>
              <a:buClr>
                <a:srgbClr val="4490CE"/>
              </a:buClr>
              <a:buFont typeface="Arial" panose="020B0604020202020204" pitchFamily="34" charset="0"/>
              <a:buChar char="•"/>
            </a:pPr>
            <a:endParaRPr lang="en-GB" sz="220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buClr>
                <a:srgbClr val="4490CE"/>
              </a:buClr>
            </a:pPr>
            <a:endParaRPr lang="en-GB" sz="20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rgbClr val="4490CE"/>
              </a:buClr>
              <a:buFont typeface="Arial" panose="020B0604020202020204" pitchFamily="34" charset="0"/>
              <a:buChar char="•"/>
            </a:pPr>
            <a:endParaRPr lang="en-GB" sz="200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re 1">
            <a:extLst>
              <a:ext uri="{FF2B5EF4-FFF2-40B4-BE49-F238E27FC236}">
                <a16:creationId xmlns:a16="http://schemas.microsoft.com/office/drawing/2014/main" id="{9C4C25E5-4821-41FC-B8B1-3AE414E582F4}"/>
              </a:ext>
            </a:extLst>
          </p:cNvPr>
          <p:cNvSpPr txBox="1">
            <a:spLocks/>
          </p:cNvSpPr>
          <p:nvPr/>
        </p:nvSpPr>
        <p:spPr>
          <a:xfrm>
            <a:off x="1398314" y="260991"/>
            <a:ext cx="9077067" cy="7981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err="1">
                <a:solidFill>
                  <a:srgbClr val="1C76BD"/>
                </a:solidFill>
                <a:latin typeface="Gotham Bold"/>
                <a:ea typeface="Gotham Bold" charset="0"/>
                <a:cs typeface="Gotham Bold" charset="0"/>
              </a:rPr>
              <a:t>EFA’s</a:t>
            </a:r>
            <a:r>
              <a:rPr lang="fr-FR" sz="3600" b="1">
                <a:solidFill>
                  <a:srgbClr val="1C76BD"/>
                </a:solidFill>
                <a:latin typeface="Gotham Bold"/>
                <a:ea typeface="Gotham Bold" charset="0"/>
                <a:cs typeface="Gotham Bold" charset="0"/>
              </a:rPr>
              <a:t> 2021 DIGIT Project - Highlights</a:t>
            </a:r>
          </a:p>
        </p:txBody>
      </p:sp>
    </p:spTree>
    <p:extLst>
      <p:ext uri="{BB962C8B-B14F-4D97-AF65-F5344CB8AC3E}">
        <p14:creationId xmlns:p14="http://schemas.microsoft.com/office/powerpoint/2010/main" val="3362801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numCol="2" spcCol="360000" rtlCol="0">
        <a:spAutoFit/>
      </a:bodyPr>
      <a:lstStyle>
        <a:defPPr>
          <a:defRPr sz="1400" dirty="0" smtClean="0">
            <a:solidFill>
              <a:schemeClr val="tx1">
                <a:lumMod val="95000"/>
                <a:lumOff val="5000"/>
              </a:schemeClr>
            </a:solidFill>
            <a:latin typeface="Gotham Book" charset="0"/>
            <a:ea typeface="Gotham Book" charset="0"/>
            <a:cs typeface="Gotham Book" charset="0"/>
          </a:defRPr>
        </a:defPPr>
      </a:lstStyle>
    </a:txDef>
  </a:objectDefaults>
  <a:extraClrSchemeLst/>
  <a:extLst>
    <a:ext uri="{05A4C25C-085E-4340-85A3-A5531E510DB2}">
      <thm15:themeFamily xmlns:thm15="http://schemas.microsoft.com/office/thememl/2012/main" name="EFA-tempale-sigrid" id="{45382B40-449A-8E4F-8EF7-1B093784A80B}" vid="{C0914BD7-77C6-E84B-B004-E46C5471F2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8A27D2F5DD13498C0F35E587E5C221" ma:contentTypeVersion="10" ma:contentTypeDescription="Een nieuw document maken." ma:contentTypeScope="" ma:versionID="1cffe9ab69eab7a52a8c37002412afa8">
  <xsd:schema xmlns:xsd="http://www.w3.org/2001/XMLSchema" xmlns:xs="http://www.w3.org/2001/XMLSchema" xmlns:p="http://schemas.microsoft.com/office/2006/metadata/properties" xmlns:ns2="be109046-d47a-4534-8dee-7feb9394bc05" targetNamespace="http://schemas.microsoft.com/office/2006/metadata/properties" ma:root="true" ma:fieldsID="762dd8814981d00ffab807a1b4691ef5" ns2:_="">
    <xsd:import namespace="be109046-d47a-4534-8dee-7feb9394bc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09046-d47a-4534-8dee-7feb9394bc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B2B879-AF21-4F8D-B40B-5D660244360B}">
  <ds:schemaRefs>
    <ds:schemaRef ds:uri="http://schemas.microsoft.com/sharepoint/v3/contenttype/forms"/>
  </ds:schemaRefs>
</ds:datastoreItem>
</file>

<file path=customXml/itemProps2.xml><?xml version="1.0" encoding="utf-8"?>
<ds:datastoreItem xmlns:ds="http://schemas.openxmlformats.org/officeDocument/2006/customXml" ds:itemID="{B6BEAF8E-59C8-47AE-A08A-F084B81E0328}"/>
</file>

<file path=customXml/itemProps3.xml><?xml version="1.0" encoding="utf-8"?>
<ds:datastoreItem xmlns:ds="http://schemas.openxmlformats.org/officeDocument/2006/customXml" ds:itemID="{5CB84CF7-3887-4E7E-8383-4853B813C0CB}">
  <ds:schemaRefs>
    <ds:schemaRef ds:uri="be109046-d47a-4534-8dee-7feb9394bc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3207</Words>
  <Application>Microsoft Office PowerPoint</Application>
  <PresentationFormat>A4 Paper (210x297 mm)</PresentationFormat>
  <Paragraphs>159</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Gill Sans</vt:lpstr>
      <vt:lpstr>Gotham Bold</vt:lpstr>
      <vt:lpstr>Gotham Book</vt:lpstr>
      <vt:lpstr>Segoe UI</vt:lpstr>
      <vt:lpstr>Wingdings</vt:lpstr>
      <vt:lpstr>Office Theme</vt:lpstr>
      <vt:lpstr>PowerPoint Presentation</vt:lpstr>
      <vt:lpstr>PowerPoint Presentation</vt:lpstr>
      <vt:lpstr>Digitalisation in health and care</vt:lpstr>
      <vt:lpstr>Digitalisation of care for patients</vt:lpstr>
      <vt:lpstr>Future EU Regulation on the  European Health Data Space (EHDS)</vt:lpstr>
      <vt:lpstr>European Lung Health Group</vt:lpstr>
      <vt:lpstr>EFA and digitalisation</vt:lpstr>
      <vt:lpstr>EFA’s 2021 DIGIT Project</vt:lpstr>
      <vt:lpstr>PowerPoint Presentation</vt:lpstr>
      <vt:lpstr>Use of digital health and data</vt:lpstr>
      <vt:lpstr>The DIGIT Project –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title</dc:title>
  <dc:creator>Isabel</dc:creator>
  <cp:lastModifiedBy>Valeria Ramiconi</cp:lastModifiedBy>
  <cp:revision>1</cp:revision>
  <dcterms:created xsi:type="dcterms:W3CDTF">2016-05-20T09:00:59Z</dcterms:created>
  <dcterms:modified xsi:type="dcterms:W3CDTF">2021-09-02T09:00:03Z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0x010100EA8A27D2F5DD13498C0F35E587E5C221</vt:lpwstr>
  </property>
</Properties>
</file>