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3"/>
    <p:sldMasterId id="2147483660" r:id="rId4"/>
    <p:sldMasterId id="2147483648" r:id="rId5"/>
  </p:sldMasterIdLst>
  <p:notesMasterIdLst>
    <p:notesMasterId r:id="rId17"/>
  </p:notesMasterIdLst>
  <p:sldIdLst>
    <p:sldId id="617" r:id="rId6"/>
    <p:sldId id="619" r:id="rId7"/>
    <p:sldId id="606" r:id="rId8"/>
    <p:sldId id="607" r:id="rId9"/>
    <p:sldId id="612" r:id="rId10"/>
    <p:sldId id="609" r:id="rId11"/>
    <p:sldId id="613" r:id="rId12"/>
    <p:sldId id="599" r:id="rId13"/>
    <p:sldId id="615" r:id="rId14"/>
    <p:sldId id="616" r:id="rId15"/>
    <p:sldId id="61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920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4D280E-96DC-6A5E-2E82-304A73043D31}" v="2" dt="2024-09-03T11:59:40.819"/>
    <p1510:client id="{D7FB375B-EE20-4086-A706-75621B71DFA9}" v="276" dt="2024-09-03T11:19:01.231"/>
    <p1510:client id="{F9114288-B372-4E09-99B1-F1D3F7AD7337}" v="146" dt="2024-09-03T12:03:41.0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agiotis Chaslaridis" userId="S::panagiotis.chaslaridis@efanet.org::bb85c838-4d8e-4615-85d3-6befa95ebebd" providerId="AD" clId="Web-{5C4D280E-96DC-6A5E-2E82-304A73043D31}"/>
    <pc:docChg chg="modSld">
      <pc:chgData name="Panagiotis Chaslaridis" userId="S::panagiotis.chaslaridis@efanet.org::bb85c838-4d8e-4615-85d3-6befa95ebebd" providerId="AD" clId="Web-{5C4D280E-96DC-6A5E-2E82-304A73043D31}" dt="2024-09-03T11:59:40.819" v="1" actId="20577"/>
      <pc:docMkLst>
        <pc:docMk/>
      </pc:docMkLst>
      <pc:sldChg chg="modSp">
        <pc:chgData name="Panagiotis Chaslaridis" userId="S::panagiotis.chaslaridis@efanet.org::bb85c838-4d8e-4615-85d3-6befa95ebebd" providerId="AD" clId="Web-{5C4D280E-96DC-6A5E-2E82-304A73043D31}" dt="2024-09-03T11:59:40.819" v="1" actId="20577"/>
        <pc:sldMkLst>
          <pc:docMk/>
          <pc:sldMk cId="87667743" sldId="613"/>
        </pc:sldMkLst>
        <pc:spChg chg="mod">
          <ac:chgData name="Panagiotis Chaslaridis" userId="S::panagiotis.chaslaridis@efanet.org::bb85c838-4d8e-4615-85d3-6befa95ebebd" providerId="AD" clId="Web-{5C4D280E-96DC-6A5E-2E82-304A73043D31}" dt="2024-09-03T11:59:40.819" v="1" actId="20577"/>
          <ac:spMkLst>
            <pc:docMk/>
            <pc:sldMk cId="87667743" sldId="613"/>
            <ac:spMk id="16" creationId="{3BED6E6D-56AC-22B3-A1E0-60EA8DAFC95B}"/>
          </ac:spMkLst>
        </pc:spChg>
      </pc:sldChg>
    </pc:docChg>
  </pc:docChgLst>
  <pc:docChgLst>
    <pc:chgData name="Polina Peredera" userId="d19cf563-aea9-4423-96d1-5cb91a307806" providerId="ADAL" clId="{D7FB375B-EE20-4086-A706-75621B71DFA9}"/>
    <pc:docChg chg="undo custSel addSld delSld modSld sldOrd addMainMaster">
      <pc:chgData name="Polina Peredera" userId="d19cf563-aea9-4423-96d1-5cb91a307806" providerId="ADAL" clId="{D7FB375B-EE20-4086-A706-75621B71DFA9}" dt="2024-09-03T11:19:01.231" v="278" actId="1076"/>
      <pc:docMkLst>
        <pc:docMk/>
      </pc:docMkLst>
      <pc:sldChg chg="modSp mod">
        <pc:chgData name="Polina Peredera" userId="d19cf563-aea9-4423-96d1-5cb91a307806" providerId="ADAL" clId="{D7FB375B-EE20-4086-A706-75621B71DFA9}" dt="2024-09-03T11:12:44.113" v="60" actId="20577"/>
        <pc:sldMkLst>
          <pc:docMk/>
          <pc:sldMk cId="87667743" sldId="613"/>
        </pc:sldMkLst>
        <pc:spChg chg="mod">
          <ac:chgData name="Polina Peredera" userId="d19cf563-aea9-4423-96d1-5cb91a307806" providerId="ADAL" clId="{D7FB375B-EE20-4086-A706-75621B71DFA9}" dt="2024-09-03T11:12:44.113" v="60" actId="20577"/>
          <ac:spMkLst>
            <pc:docMk/>
            <pc:sldMk cId="87667743" sldId="613"/>
            <ac:spMk id="16" creationId="{3BED6E6D-56AC-22B3-A1E0-60EA8DAFC95B}"/>
          </ac:spMkLst>
        </pc:spChg>
        <pc:picChg chg="mod">
          <ac:chgData name="Polina Peredera" userId="d19cf563-aea9-4423-96d1-5cb91a307806" providerId="ADAL" clId="{D7FB375B-EE20-4086-A706-75621B71DFA9}" dt="2024-09-03T11:12:27.720" v="54" actId="1035"/>
          <ac:picMkLst>
            <pc:docMk/>
            <pc:sldMk cId="87667743" sldId="613"/>
            <ac:picMk id="3" creationId="{5369B891-F2FC-2F58-1848-2EDCA4117F32}"/>
          </ac:picMkLst>
        </pc:picChg>
        <pc:picChg chg="mod">
          <ac:chgData name="Polina Peredera" userId="d19cf563-aea9-4423-96d1-5cb91a307806" providerId="ADAL" clId="{D7FB375B-EE20-4086-A706-75621B71DFA9}" dt="2024-09-03T11:12:27.720" v="54" actId="1035"/>
          <ac:picMkLst>
            <pc:docMk/>
            <pc:sldMk cId="87667743" sldId="613"/>
            <ac:picMk id="22" creationId="{904B694E-9284-4167-4348-77A368457985}"/>
          </ac:picMkLst>
        </pc:picChg>
      </pc:sldChg>
      <pc:sldChg chg="addSp modSp mod">
        <pc:chgData name="Polina Peredera" userId="d19cf563-aea9-4423-96d1-5cb91a307806" providerId="ADAL" clId="{D7FB375B-EE20-4086-A706-75621B71DFA9}" dt="2024-09-03T11:19:01.231" v="278" actId="1076"/>
        <pc:sldMkLst>
          <pc:docMk/>
          <pc:sldMk cId="4271980843" sldId="615"/>
        </pc:sldMkLst>
        <pc:spChg chg="mod">
          <ac:chgData name="Polina Peredera" userId="d19cf563-aea9-4423-96d1-5cb91a307806" providerId="ADAL" clId="{D7FB375B-EE20-4086-A706-75621B71DFA9}" dt="2024-09-03T11:12:58.469" v="61" actId="108"/>
          <ac:spMkLst>
            <pc:docMk/>
            <pc:sldMk cId="4271980843" sldId="615"/>
            <ac:spMk id="4" creationId="{D3E4F7CA-3C6C-5A11-CFC9-2B814855C2DE}"/>
          </ac:spMkLst>
        </pc:spChg>
        <pc:spChg chg="mod">
          <ac:chgData name="Polina Peredera" userId="d19cf563-aea9-4423-96d1-5cb91a307806" providerId="ADAL" clId="{D7FB375B-EE20-4086-A706-75621B71DFA9}" dt="2024-09-03T11:14:54.653" v="148" actId="1038"/>
          <ac:spMkLst>
            <pc:docMk/>
            <pc:sldMk cId="4271980843" sldId="615"/>
            <ac:spMk id="9" creationId="{55B727B7-9A6E-857D-1434-9C196EC1C20F}"/>
          </ac:spMkLst>
        </pc:spChg>
        <pc:spChg chg="mod">
          <ac:chgData name="Polina Peredera" userId="d19cf563-aea9-4423-96d1-5cb91a307806" providerId="ADAL" clId="{D7FB375B-EE20-4086-A706-75621B71DFA9}" dt="2024-09-03T11:14:54.653" v="148" actId="1038"/>
          <ac:spMkLst>
            <pc:docMk/>
            <pc:sldMk cId="4271980843" sldId="615"/>
            <ac:spMk id="10" creationId="{954246CB-BB1D-161F-436F-216F150229FB}"/>
          </ac:spMkLst>
        </pc:spChg>
        <pc:spChg chg="mod">
          <ac:chgData name="Polina Peredera" userId="d19cf563-aea9-4423-96d1-5cb91a307806" providerId="ADAL" clId="{D7FB375B-EE20-4086-A706-75621B71DFA9}" dt="2024-09-03T11:18:57.257" v="277" actId="1076"/>
          <ac:spMkLst>
            <pc:docMk/>
            <pc:sldMk cId="4271980843" sldId="615"/>
            <ac:spMk id="11" creationId="{98C838B9-04D3-1C8D-4A14-3D9C3807E359}"/>
          </ac:spMkLst>
        </pc:spChg>
        <pc:spChg chg="mod">
          <ac:chgData name="Polina Peredera" userId="d19cf563-aea9-4423-96d1-5cb91a307806" providerId="ADAL" clId="{D7FB375B-EE20-4086-A706-75621B71DFA9}" dt="2024-09-03T11:14:54.653" v="148" actId="1038"/>
          <ac:spMkLst>
            <pc:docMk/>
            <pc:sldMk cId="4271980843" sldId="615"/>
            <ac:spMk id="14" creationId="{DB55223C-4FE7-C777-9E3E-2103698F74D4}"/>
          </ac:spMkLst>
        </pc:spChg>
        <pc:spChg chg="mod">
          <ac:chgData name="Polina Peredera" userId="d19cf563-aea9-4423-96d1-5cb91a307806" providerId="ADAL" clId="{D7FB375B-EE20-4086-A706-75621B71DFA9}" dt="2024-09-03T11:14:54.653" v="148" actId="1038"/>
          <ac:spMkLst>
            <pc:docMk/>
            <pc:sldMk cId="4271980843" sldId="615"/>
            <ac:spMk id="15" creationId="{A3A491D2-A8BB-7B13-EDB4-9BD11E833ACA}"/>
          </ac:spMkLst>
        </pc:spChg>
        <pc:spChg chg="mod">
          <ac:chgData name="Polina Peredera" userId="d19cf563-aea9-4423-96d1-5cb91a307806" providerId="ADAL" clId="{D7FB375B-EE20-4086-A706-75621B71DFA9}" dt="2024-09-03T11:14:54.653" v="148" actId="1038"/>
          <ac:spMkLst>
            <pc:docMk/>
            <pc:sldMk cId="4271980843" sldId="615"/>
            <ac:spMk id="20" creationId="{BD7CADC5-A409-4655-9425-C7CAE07EB7C5}"/>
          </ac:spMkLst>
        </pc:spChg>
        <pc:spChg chg="mod">
          <ac:chgData name="Polina Peredera" userId="d19cf563-aea9-4423-96d1-5cb91a307806" providerId="ADAL" clId="{D7FB375B-EE20-4086-A706-75621B71DFA9}" dt="2024-09-03T11:14:54.653" v="148" actId="1038"/>
          <ac:spMkLst>
            <pc:docMk/>
            <pc:sldMk cId="4271980843" sldId="615"/>
            <ac:spMk id="21" creationId="{F294A176-4534-BA78-3D33-D2948E7FD2E3}"/>
          </ac:spMkLst>
        </pc:spChg>
        <pc:spChg chg="mod">
          <ac:chgData name="Polina Peredera" userId="d19cf563-aea9-4423-96d1-5cb91a307806" providerId="ADAL" clId="{D7FB375B-EE20-4086-A706-75621B71DFA9}" dt="2024-09-03T11:14:54.653" v="148" actId="1038"/>
          <ac:spMkLst>
            <pc:docMk/>
            <pc:sldMk cId="4271980843" sldId="615"/>
            <ac:spMk id="22" creationId="{83A4815F-EC9F-B3B4-7EFA-0CC13CA5FC05}"/>
          </ac:spMkLst>
        </pc:spChg>
        <pc:picChg chg="add mod">
          <ac:chgData name="Polina Peredera" userId="d19cf563-aea9-4423-96d1-5cb91a307806" providerId="ADAL" clId="{D7FB375B-EE20-4086-A706-75621B71DFA9}" dt="2024-09-03T11:18:51.814" v="274" actId="14100"/>
          <ac:picMkLst>
            <pc:docMk/>
            <pc:sldMk cId="4271980843" sldId="615"/>
            <ac:picMk id="16" creationId="{83EA2A5B-5B19-14AE-9C3E-54B52655385F}"/>
          </ac:picMkLst>
        </pc:picChg>
        <pc:picChg chg="add mod">
          <ac:chgData name="Polina Peredera" userId="d19cf563-aea9-4423-96d1-5cb91a307806" providerId="ADAL" clId="{D7FB375B-EE20-4086-A706-75621B71DFA9}" dt="2024-09-03T11:18:10.071" v="225" actId="1036"/>
          <ac:picMkLst>
            <pc:docMk/>
            <pc:sldMk cId="4271980843" sldId="615"/>
            <ac:picMk id="18" creationId="{078E0A9F-03D0-F170-0920-803D19FD73A7}"/>
          </ac:picMkLst>
        </pc:picChg>
        <pc:picChg chg="mod">
          <ac:chgData name="Polina Peredera" userId="d19cf563-aea9-4423-96d1-5cb91a307806" providerId="ADAL" clId="{D7FB375B-EE20-4086-A706-75621B71DFA9}" dt="2024-09-03T11:19:01.231" v="278" actId="1076"/>
          <ac:picMkLst>
            <pc:docMk/>
            <pc:sldMk cId="4271980843" sldId="615"/>
            <ac:picMk id="24" creationId="{03B2F1C4-A7CA-99F4-398C-094298204542}"/>
          </ac:picMkLst>
        </pc:picChg>
        <pc:picChg chg="mod">
          <ac:chgData name="Polina Peredera" userId="d19cf563-aea9-4423-96d1-5cb91a307806" providerId="ADAL" clId="{D7FB375B-EE20-4086-A706-75621B71DFA9}" dt="2024-09-03T11:18:42.722" v="273" actId="1036"/>
          <ac:picMkLst>
            <pc:docMk/>
            <pc:sldMk cId="4271980843" sldId="615"/>
            <ac:picMk id="28" creationId="{53DFC154-DD66-D40E-CAED-26355F9E6FFA}"/>
          </ac:picMkLst>
        </pc:picChg>
      </pc:sldChg>
      <pc:sldChg chg="modSp mod">
        <pc:chgData name="Polina Peredera" userId="d19cf563-aea9-4423-96d1-5cb91a307806" providerId="ADAL" clId="{D7FB375B-EE20-4086-A706-75621B71DFA9}" dt="2024-09-03T11:13:42.767" v="107" actId="1035"/>
        <pc:sldMkLst>
          <pc:docMk/>
          <pc:sldMk cId="3712024343" sldId="616"/>
        </pc:sldMkLst>
        <pc:spChg chg="mod">
          <ac:chgData name="Polina Peredera" userId="d19cf563-aea9-4423-96d1-5cb91a307806" providerId="ADAL" clId="{D7FB375B-EE20-4086-A706-75621B71DFA9}" dt="2024-09-03T11:13:42.767" v="107" actId="1035"/>
          <ac:spMkLst>
            <pc:docMk/>
            <pc:sldMk cId="3712024343" sldId="616"/>
            <ac:spMk id="2" creationId="{5343613F-D8E7-A256-B845-B5F833A5DA50}"/>
          </ac:spMkLst>
        </pc:spChg>
        <pc:spChg chg="mod">
          <ac:chgData name="Polina Peredera" userId="d19cf563-aea9-4423-96d1-5cb91a307806" providerId="ADAL" clId="{D7FB375B-EE20-4086-A706-75621B71DFA9}" dt="2024-09-03T11:13:09.995" v="62" actId="20577"/>
          <ac:spMkLst>
            <pc:docMk/>
            <pc:sldMk cId="3712024343" sldId="616"/>
            <ac:spMk id="4" creationId="{D3E4F7CA-3C6C-5A11-CFC9-2B814855C2DE}"/>
          </ac:spMkLst>
        </pc:spChg>
        <pc:spChg chg="mod">
          <ac:chgData name="Polina Peredera" userId="d19cf563-aea9-4423-96d1-5cb91a307806" providerId="ADAL" clId="{D7FB375B-EE20-4086-A706-75621B71DFA9}" dt="2024-09-03T11:13:42.767" v="107" actId="1035"/>
          <ac:spMkLst>
            <pc:docMk/>
            <pc:sldMk cId="3712024343" sldId="616"/>
            <ac:spMk id="5" creationId="{76115426-EFFE-CF2E-99E8-FBA2DE5B8653}"/>
          </ac:spMkLst>
        </pc:spChg>
        <pc:spChg chg="mod">
          <ac:chgData name="Polina Peredera" userId="d19cf563-aea9-4423-96d1-5cb91a307806" providerId="ADAL" clId="{D7FB375B-EE20-4086-A706-75621B71DFA9}" dt="2024-09-03T11:13:37.651" v="98" actId="1076"/>
          <ac:spMkLst>
            <pc:docMk/>
            <pc:sldMk cId="3712024343" sldId="616"/>
            <ac:spMk id="11" creationId="{98C838B9-04D3-1C8D-4A14-3D9C3807E359}"/>
          </ac:spMkLst>
        </pc:spChg>
        <pc:spChg chg="mod">
          <ac:chgData name="Polina Peredera" userId="d19cf563-aea9-4423-96d1-5cb91a307806" providerId="ADAL" clId="{D7FB375B-EE20-4086-A706-75621B71DFA9}" dt="2024-09-03T11:13:37.651" v="98" actId="1076"/>
          <ac:spMkLst>
            <pc:docMk/>
            <pc:sldMk cId="3712024343" sldId="616"/>
            <ac:spMk id="14" creationId="{DB55223C-4FE7-C777-9E3E-2103698F74D4}"/>
          </ac:spMkLst>
        </pc:spChg>
        <pc:spChg chg="mod">
          <ac:chgData name="Polina Peredera" userId="d19cf563-aea9-4423-96d1-5cb91a307806" providerId="ADAL" clId="{D7FB375B-EE20-4086-A706-75621B71DFA9}" dt="2024-09-03T11:13:37.651" v="98" actId="1076"/>
          <ac:spMkLst>
            <pc:docMk/>
            <pc:sldMk cId="3712024343" sldId="616"/>
            <ac:spMk id="15" creationId="{A3A491D2-A8BB-7B13-EDB4-9BD11E833ACA}"/>
          </ac:spMkLst>
        </pc:spChg>
        <pc:spChg chg="mod">
          <ac:chgData name="Polina Peredera" userId="d19cf563-aea9-4423-96d1-5cb91a307806" providerId="ADAL" clId="{D7FB375B-EE20-4086-A706-75621B71DFA9}" dt="2024-09-03T11:13:37.651" v="98" actId="1076"/>
          <ac:spMkLst>
            <pc:docMk/>
            <pc:sldMk cId="3712024343" sldId="616"/>
            <ac:spMk id="20" creationId="{BD7CADC5-A409-4655-9425-C7CAE07EB7C5}"/>
          </ac:spMkLst>
        </pc:spChg>
        <pc:spChg chg="mod">
          <ac:chgData name="Polina Peredera" userId="d19cf563-aea9-4423-96d1-5cb91a307806" providerId="ADAL" clId="{D7FB375B-EE20-4086-A706-75621B71DFA9}" dt="2024-09-03T11:13:37.651" v="98" actId="1076"/>
          <ac:spMkLst>
            <pc:docMk/>
            <pc:sldMk cId="3712024343" sldId="616"/>
            <ac:spMk id="21" creationId="{F294A176-4534-BA78-3D33-D2948E7FD2E3}"/>
          </ac:spMkLst>
        </pc:spChg>
        <pc:spChg chg="mod">
          <ac:chgData name="Polina Peredera" userId="d19cf563-aea9-4423-96d1-5cb91a307806" providerId="ADAL" clId="{D7FB375B-EE20-4086-A706-75621B71DFA9}" dt="2024-09-03T11:13:37.651" v="98" actId="1076"/>
          <ac:spMkLst>
            <pc:docMk/>
            <pc:sldMk cId="3712024343" sldId="616"/>
            <ac:spMk id="22" creationId="{83A4815F-EC9F-B3B4-7EFA-0CC13CA5FC05}"/>
          </ac:spMkLst>
        </pc:spChg>
        <pc:picChg chg="mod">
          <ac:chgData name="Polina Peredera" userId="d19cf563-aea9-4423-96d1-5cb91a307806" providerId="ADAL" clId="{D7FB375B-EE20-4086-A706-75621B71DFA9}" dt="2024-09-03T11:13:20.777" v="92" actId="1036"/>
          <ac:picMkLst>
            <pc:docMk/>
            <pc:sldMk cId="3712024343" sldId="616"/>
            <ac:picMk id="6" creationId="{F0B4A084-8B9D-7174-5DF3-113253623947}"/>
          </ac:picMkLst>
        </pc:picChg>
        <pc:picChg chg="mod">
          <ac:chgData name="Polina Peredera" userId="d19cf563-aea9-4423-96d1-5cb91a307806" providerId="ADAL" clId="{D7FB375B-EE20-4086-A706-75621B71DFA9}" dt="2024-09-03T11:13:23.357" v="97" actId="1035"/>
          <ac:picMkLst>
            <pc:docMk/>
            <pc:sldMk cId="3712024343" sldId="616"/>
            <ac:picMk id="7" creationId="{FAA849AE-56E7-6968-3F9E-4860CF06CE2E}"/>
          </ac:picMkLst>
        </pc:picChg>
        <pc:picChg chg="mod">
          <ac:chgData name="Polina Peredera" userId="d19cf563-aea9-4423-96d1-5cb91a307806" providerId="ADAL" clId="{D7FB375B-EE20-4086-A706-75621B71DFA9}" dt="2024-09-03T11:13:37.651" v="98" actId="1076"/>
          <ac:picMkLst>
            <pc:docMk/>
            <pc:sldMk cId="3712024343" sldId="616"/>
            <ac:picMk id="24" creationId="{03B2F1C4-A7CA-99F4-398C-094298204542}"/>
          </ac:picMkLst>
        </pc:picChg>
        <pc:picChg chg="mod">
          <ac:chgData name="Polina Peredera" userId="d19cf563-aea9-4423-96d1-5cb91a307806" providerId="ADAL" clId="{D7FB375B-EE20-4086-A706-75621B71DFA9}" dt="2024-09-03T11:13:37.651" v="98" actId="1076"/>
          <ac:picMkLst>
            <pc:docMk/>
            <pc:sldMk cId="3712024343" sldId="616"/>
            <ac:picMk id="26" creationId="{DDAFE9BC-65F0-2BDC-D527-55F6A2AB2F83}"/>
          </ac:picMkLst>
        </pc:picChg>
        <pc:picChg chg="mod">
          <ac:chgData name="Polina Peredera" userId="d19cf563-aea9-4423-96d1-5cb91a307806" providerId="ADAL" clId="{D7FB375B-EE20-4086-A706-75621B71DFA9}" dt="2024-09-03T11:13:37.651" v="98" actId="1076"/>
          <ac:picMkLst>
            <pc:docMk/>
            <pc:sldMk cId="3712024343" sldId="616"/>
            <ac:picMk id="28" creationId="{53DFC154-DD66-D40E-CAED-26355F9E6FFA}"/>
          </ac:picMkLst>
        </pc:picChg>
      </pc:sldChg>
      <pc:sldChg chg="modSp add mod ord">
        <pc:chgData name="Polina Peredera" userId="d19cf563-aea9-4423-96d1-5cb91a307806" providerId="ADAL" clId="{D7FB375B-EE20-4086-A706-75621B71DFA9}" dt="2024-09-03T11:10:59.270" v="40" actId="1076"/>
        <pc:sldMkLst>
          <pc:docMk/>
          <pc:sldMk cId="107154176" sldId="617"/>
        </pc:sldMkLst>
        <pc:spChg chg="mod">
          <ac:chgData name="Polina Peredera" userId="d19cf563-aea9-4423-96d1-5cb91a307806" providerId="ADAL" clId="{D7FB375B-EE20-4086-A706-75621B71DFA9}" dt="2024-09-03T11:10:59.270" v="40" actId="1076"/>
          <ac:spMkLst>
            <pc:docMk/>
            <pc:sldMk cId="107154176" sldId="617"/>
            <ac:spMk id="6" creationId="{BC023AAE-5AE7-1890-90F6-6DD3EF9C3738}"/>
          </ac:spMkLst>
        </pc:spChg>
        <pc:spChg chg="mod">
          <ac:chgData name="Polina Peredera" userId="d19cf563-aea9-4423-96d1-5cb91a307806" providerId="ADAL" clId="{D7FB375B-EE20-4086-A706-75621B71DFA9}" dt="2024-09-03T11:10:17.636" v="31" actId="1036"/>
          <ac:spMkLst>
            <pc:docMk/>
            <pc:sldMk cId="107154176" sldId="617"/>
            <ac:spMk id="7" creationId="{3E14ED9E-2F2E-2C5A-253A-F8D44F5B70AF}"/>
          </ac:spMkLst>
        </pc:spChg>
      </pc:sldChg>
      <pc:sldChg chg="add del ord">
        <pc:chgData name="Polina Peredera" userId="d19cf563-aea9-4423-96d1-5cb91a307806" providerId="ADAL" clId="{D7FB375B-EE20-4086-A706-75621B71DFA9}" dt="2024-09-03T11:11:57.862" v="45" actId="47"/>
        <pc:sldMkLst>
          <pc:docMk/>
          <pc:sldMk cId="2111316440" sldId="618"/>
        </pc:sldMkLst>
      </pc:sldChg>
      <pc:sldChg chg="add del ord">
        <pc:chgData name="Polina Peredera" userId="d19cf563-aea9-4423-96d1-5cb91a307806" providerId="ADAL" clId="{D7FB375B-EE20-4086-A706-75621B71DFA9}" dt="2024-09-03T11:09:40.808" v="4" actId="47"/>
        <pc:sldMkLst>
          <pc:docMk/>
          <pc:sldMk cId="2612295715" sldId="619"/>
        </pc:sldMkLst>
      </pc:sldChg>
      <pc:sldChg chg="add ord">
        <pc:chgData name="Polina Peredera" userId="d19cf563-aea9-4423-96d1-5cb91a307806" providerId="ADAL" clId="{D7FB375B-EE20-4086-A706-75621B71DFA9}" dt="2024-09-03T11:11:56.449" v="44"/>
        <pc:sldMkLst>
          <pc:docMk/>
          <pc:sldMk cId="3056204136" sldId="619"/>
        </pc:sldMkLst>
      </pc:sldChg>
      <pc:sldMasterChg chg="add addSldLayout">
        <pc:chgData name="Polina Peredera" userId="d19cf563-aea9-4423-96d1-5cb91a307806" providerId="ADAL" clId="{D7FB375B-EE20-4086-A706-75621B71DFA9}" dt="2024-09-03T11:09:31.840" v="0" actId="27028"/>
        <pc:sldMasterMkLst>
          <pc:docMk/>
          <pc:sldMasterMk cId="3607432618" sldId="2147483648"/>
        </pc:sldMasterMkLst>
        <pc:sldLayoutChg chg="add">
          <pc:chgData name="Polina Peredera" userId="d19cf563-aea9-4423-96d1-5cb91a307806" providerId="ADAL" clId="{D7FB375B-EE20-4086-A706-75621B71DFA9}" dt="2024-09-03T11:09:31.840" v="0" actId="27028"/>
          <pc:sldLayoutMkLst>
            <pc:docMk/>
            <pc:sldMasterMk cId="3607432618" sldId="2147483648"/>
            <pc:sldLayoutMk cId="2517860641" sldId="2147483649"/>
          </pc:sldLayoutMkLst>
        </pc:sldLayoutChg>
        <pc:sldLayoutChg chg="add">
          <pc:chgData name="Polina Peredera" userId="d19cf563-aea9-4423-96d1-5cb91a307806" providerId="ADAL" clId="{D7FB375B-EE20-4086-A706-75621B71DFA9}" dt="2024-09-03T11:09:31.840" v="0" actId="27028"/>
          <pc:sldLayoutMkLst>
            <pc:docMk/>
            <pc:sldMasterMk cId="3607432618" sldId="2147483648"/>
            <pc:sldLayoutMk cId="1960703479" sldId="2147483650"/>
          </pc:sldLayoutMkLst>
        </pc:sldLayoutChg>
        <pc:sldLayoutChg chg="add">
          <pc:chgData name="Polina Peredera" userId="d19cf563-aea9-4423-96d1-5cb91a307806" providerId="ADAL" clId="{D7FB375B-EE20-4086-A706-75621B71DFA9}" dt="2024-09-03T11:09:31.840" v="0" actId="27028"/>
          <pc:sldLayoutMkLst>
            <pc:docMk/>
            <pc:sldMasterMk cId="3607432618" sldId="2147483648"/>
            <pc:sldLayoutMk cId="2339785791" sldId="2147483651"/>
          </pc:sldLayoutMkLst>
        </pc:sldLayoutChg>
        <pc:sldLayoutChg chg="add">
          <pc:chgData name="Polina Peredera" userId="d19cf563-aea9-4423-96d1-5cb91a307806" providerId="ADAL" clId="{D7FB375B-EE20-4086-A706-75621B71DFA9}" dt="2024-09-03T11:09:31.840" v="0" actId="27028"/>
          <pc:sldLayoutMkLst>
            <pc:docMk/>
            <pc:sldMasterMk cId="3607432618" sldId="2147483648"/>
            <pc:sldLayoutMk cId="3721641651" sldId="2147483652"/>
          </pc:sldLayoutMkLst>
        </pc:sldLayoutChg>
        <pc:sldLayoutChg chg="add">
          <pc:chgData name="Polina Peredera" userId="d19cf563-aea9-4423-96d1-5cb91a307806" providerId="ADAL" clId="{D7FB375B-EE20-4086-A706-75621B71DFA9}" dt="2024-09-03T11:09:31.840" v="0" actId="27028"/>
          <pc:sldLayoutMkLst>
            <pc:docMk/>
            <pc:sldMasterMk cId="3607432618" sldId="2147483648"/>
            <pc:sldLayoutMk cId="707867361" sldId="2147483653"/>
          </pc:sldLayoutMkLst>
        </pc:sldLayoutChg>
        <pc:sldLayoutChg chg="add">
          <pc:chgData name="Polina Peredera" userId="d19cf563-aea9-4423-96d1-5cb91a307806" providerId="ADAL" clId="{D7FB375B-EE20-4086-A706-75621B71DFA9}" dt="2024-09-03T11:09:31.840" v="0" actId="27028"/>
          <pc:sldLayoutMkLst>
            <pc:docMk/>
            <pc:sldMasterMk cId="3607432618" sldId="2147483648"/>
            <pc:sldLayoutMk cId="2750401373" sldId="2147483654"/>
          </pc:sldLayoutMkLst>
        </pc:sldLayoutChg>
        <pc:sldLayoutChg chg="add">
          <pc:chgData name="Polina Peredera" userId="d19cf563-aea9-4423-96d1-5cb91a307806" providerId="ADAL" clId="{D7FB375B-EE20-4086-A706-75621B71DFA9}" dt="2024-09-03T11:09:31.840" v="0" actId="27028"/>
          <pc:sldLayoutMkLst>
            <pc:docMk/>
            <pc:sldMasterMk cId="3607432618" sldId="2147483648"/>
            <pc:sldLayoutMk cId="955019629" sldId="2147483655"/>
          </pc:sldLayoutMkLst>
        </pc:sldLayoutChg>
        <pc:sldLayoutChg chg="add">
          <pc:chgData name="Polina Peredera" userId="d19cf563-aea9-4423-96d1-5cb91a307806" providerId="ADAL" clId="{D7FB375B-EE20-4086-A706-75621B71DFA9}" dt="2024-09-03T11:09:31.840" v="0" actId="27028"/>
          <pc:sldLayoutMkLst>
            <pc:docMk/>
            <pc:sldMasterMk cId="3607432618" sldId="2147483648"/>
            <pc:sldLayoutMk cId="3459144621" sldId="2147483656"/>
          </pc:sldLayoutMkLst>
        </pc:sldLayoutChg>
        <pc:sldLayoutChg chg="add">
          <pc:chgData name="Polina Peredera" userId="d19cf563-aea9-4423-96d1-5cb91a307806" providerId="ADAL" clId="{D7FB375B-EE20-4086-A706-75621B71DFA9}" dt="2024-09-03T11:09:31.840" v="0" actId="27028"/>
          <pc:sldLayoutMkLst>
            <pc:docMk/>
            <pc:sldMasterMk cId="3607432618" sldId="2147483648"/>
            <pc:sldLayoutMk cId="1081641382" sldId="2147483657"/>
          </pc:sldLayoutMkLst>
        </pc:sldLayoutChg>
        <pc:sldLayoutChg chg="add">
          <pc:chgData name="Polina Peredera" userId="d19cf563-aea9-4423-96d1-5cb91a307806" providerId="ADAL" clId="{D7FB375B-EE20-4086-A706-75621B71DFA9}" dt="2024-09-03T11:09:31.840" v="0" actId="27028"/>
          <pc:sldLayoutMkLst>
            <pc:docMk/>
            <pc:sldMasterMk cId="3607432618" sldId="2147483648"/>
            <pc:sldLayoutMk cId="2162952429" sldId="2147483658"/>
          </pc:sldLayoutMkLst>
        </pc:sldLayoutChg>
        <pc:sldLayoutChg chg="add">
          <pc:chgData name="Polina Peredera" userId="d19cf563-aea9-4423-96d1-5cb91a307806" providerId="ADAL" clId="{D7FB375B-EE20-4086-A706-75621B71DFA9}" dt="2024-09-03T11:09:31.840" v="0" actId="27028"/>
          <pc:sldLayoutMkLst>
            <pc:docMk/>
            <pc:sldMasterMk cId="3607432618" sldId="2147483648"/>
            <pc:sldLayoutMk cId="1473033239" sldId="2147483659"/>
          </pc:sldLayoutMkLst>
        </pc:sldLayoutChg>
      </pc:sldMasterChg>
    </pc:docChg>
  </pc:docChgLst>
  <pc:docChgLst>
    <pc:chgData name="Panagiotis Chaslaridis" userId="bb85c838-4d8e-4615-85d3-6befa95ebebd" providerId="ADAL" clId="{F9114288-B372-4E09-99B1-F1D3F7AD7337}"/>
    <pc:docChg chg="undo custSel modSld">
      <pc:chgData name="Panagiotis Chaslaridis" userId="bb85c838-4d8e-4615-85d3-6befa95ebebd" providerId="ADAL" clId="{F9114288-B372-4E09-99B1-F1D3F7AD7337}" dt="2024-09-03T12:03:41.074" v="447" actId="20577"/>
      <pc:docMkLst>
        <pc:docMk/>
      </pc:docMkLst>
      <pc:sldChg chg="addSp modSp mod">
        <pc:chgData name="Panagiotis Chaslaridis" userId="bb85c838-4d8e-4615-85d3-6befa95ebebd" providerId="ADAL" clId="{F9114288-B372-4E09-99B1-F1D3F7AD7337}" dt="2024-09-03T10:56:17.151" v="312" actId="20577"/>
        <pc:sldMkLst>
          <pc:docMk/>
          <pc:sldMk cId="1885942470" sldId="612"/>
        </pc:sldMkLst>
        <pc:spChg chg="add mod">
          <ac:chgData name="Panagiotis Chaslaridis" userId="bb85c838-4d8e-4615-85d3-6befa95ebebd" providerId="ADAL" clId="{F9114288-B372-4E09-99B1-F1D3F7AD7337}" dt="2024-09-03T10:54:21.305" v="302" actId="1076"/>
          <ac:spMkLst>
            <pc:docMk/>
            <pc:sldMk cId="1885942470" sldId="612"/>
            <ac:spMk id="2" creationId="{E354E691-B64C-FAE2-9D5E-02E352BC7230}"/>
          </ac:spMkLst>
        </pc:spChg>
        <pc:spChg chg="mod">
          <ac:chgData name="Panagiotis Chaslaridis" userId="bb85c838-4d8e-4615-85d3-6befa95ebebd" providerId="ADAL" clId="{F9114288-B372-4E09-99B1-F1D3F7AD7337}" dt="2024-09-03T10:56:17.151" v="312" actId="20577"/>
          <ac:spMkLst>
            <pc:docMk/>
            <pc:sldMk cId="1885942470" sldId="612"/>
            <ac:spMk id="43" creationId="{8C04E057-B212-B5D6-6B47-A380031B5F6A}"/>
          </ac:spMkLst>
        </pc:spChg>
        <pc:spChg chg="mod">
          <ac:chgData name="Panagiotis Chaslaridis" userId="bb85c838-4d8e-4615-85d3-6befa95ebebd" providerId="ADAL" clId="{F9114288-B372-4E09-99B1-F1D3F7AD7337}" dt="2024-09-03T10:40:39.352" v="18" actId="1076"/>
          <ac:spMkLst>
            <pc:docMk/>
            <pc:sldMk cId="1885942470" sldId="612"/>
            <ac:spMk id="44" creationId="{DB008F38-F8C2-2F6F-B4B3-780507C324DF}"/>
          </ac:spMkLst>
        </pc:spChg>
        <pc:spChg chg="mod">
          <ac:chgData name="Panagiotis Chaslaridis" userId="bb85c838-4d8e-4615-85d3-6befa95ebebd" providerId="ADAL" clId="{F9114288-B372-4E09-99B1-F1D3F7AD7337}" dt="2024-09-03T10:41:23.744" v="37" actId="1076"/>
          <ac:spMkLst>
            <pc:docMk/>
            <pc:sldMk cId="1885942470" sldId="612"/>
            <ac:spMk id="45" creationId="{8D28CED2-8F32-A98E-5F08-CE5459D0E2A8}"/>
          </ac:spMkLst>
        </pc:spChg>
        <pc:spChg chg="mod">
          <ac:chgData name="Panagiotis Chaslaridis" userId="bb85c838-4d8e-4615-85d3-6befa95ebebd" providerId="ADAL" clId="{F9114288-B372-4E09-99B1-F1D3F7AD7337}" dt="2024-09-03T10:41:44.421" v="45" actId="1076"/>
          <ac:spMkLst>
            <pc:docMk/>
            <pc:sldMk cId="1885942470" sldId="612"/>
            <ac:spMk id="46" creationId="{BC462344-44BD-60A0-1309-9D7FA2592A05}"/>
          </ac:spMkLst>
        </pc:spChg>
        <pc:spChg chg="mod">
          <ac:chgData name="Panagiotis Chaslaridis" userId="bb85c838-4d8e-4615-85d3-6befa95ebebd" providerId="ADAL" clId="{F9114288-B372-4E09-99B1-F1D3F7AD7337}" dt="2024-09-03T10:40:28.729" v="17" actId="20577"/>
          <ac:spMkLst>
            <pc:docMk/>
            <pc:sldMk cId="1885942470" sldId="612"/>
            <ac:spMk id="48" creationId="{AE45A3C8-B362-AAE0-3A1C-10FC10EBA2EE}"/>
          </ac:spMkLst>
        </pc:spChg>
        <pc:spChg chg="mod">
          <ac:chgData name="Panagiotis Chaslaridis" userId="bb85c838-4d8e-4615-85d3-6befa95ebebd" providerId="ADAL" clId="{F9114288-B372-4E09-99B1-F1D3F7AD7337}" dt="2024-09-03T10:40:54.210" v="27" actId="20577"/>
          <ac:spMkLst>
            <pc:docMk/>
            <pc:sldMk cId="1885942470" sldId="612"/>
            <ac:spMk id="49" creationId="{5A506AC3-A7FC-0CAF-D474-98D08EE80589}"/>
          </ac:spMkLst>
        </pc:spChg>
        <pc:spChg chg="mod">
          <ac:chgData name="Panagiotis Chaslaridis" userId="bb85c838-4d8e-4615-85d3-6befa95ebebd" providerId="ADAL" clId="{F9114288-B372-4E09-99B1-F1D3F7AD7337}" dt="2024-09-03T10:40:59.677" v="28" actId="1076"/>
          <ac:spMkLst>
            <pc:docMk/>
            <pc:sldMk cId="1885942470" sldId="612"/>
            <ac:spMk id="50" creationId="{89FE9AEE-E565-E02A-A84A-BE5DD4B8A34B}"/>
          </ac:spMkLst>
        </pc:spChg>
        <pc:spChg chg="mod">
          <ac:chgData name="Panagiotis Chaslaridis" userId="bb85c838-4d8e-4615-85d3-6befa95ebebd" providerId="ADAL" clId="{F9114288-B372-4E09-99B1-F1D3F7AD7337}" dt="2024-09-03T10:41:20.655" v="36" actId="1076"/>
          <ac:spMkLst>
            <pc:docMk/>
            <pc:sldMk cId="1885942470" sldId="612"/>
            <ac:spMk id="51" creationId="{CC64FDBE-D383-749E-EA96-980535A93AC7}"/>
          </ac:spMkLst>
        </pc:spChg>
        <pc:spChg chg="mod">
          <ac:chgData name="Panagiotis Chaslaridis" userId="bb85c838-4d8e-4615-85d3-6befa95ebebd" providerId="ADAL" clId="{F9114288-B372-4E09-99B1-F1D3F7AD7337}" dt="2024-09-03T10:41:50.196" v="46" actId="1076"/>
          <ac:spMkLst>
            <pc:docMk/>
            <pc:sldMk cId="1885942470" sldId="612"/>
            <ac:spMk id="53" creationId="{4BF6C442-3844-6D03-66A5-1B6B6E2085E9}"/>
          </ac:spMkLst>
        </pc:spChg>
        <pc:spChg chg="mod">
          <ac:chgData name="Panagiotis Chaslaridis" userId="bb85c838-4d8e-4615-85d3-6befa95ebebd" providerId="ADAL" clId="{F9114288-B372-4E09-99B1-F1D3F7AD7337}" dt="2024-09-03T10:51:53.189" v="271" actId="20577"/>
          <ac:spMkLst>
            <pc:docMk/>
            <pc:sldMk cId="1885942470" sldId="612"/>
            <ac:spMk id="54" creationId="{30145F14-E194-5E7F-E8F6-D021F2912B9F}"/>
          </ac:spMkLst>
        </pc:spChg>
      </pc:sldChg>
      <pc:sldChg chg="addSp modSp mod">
        <pc:chgData name="Panagiotis Chaslaridis" userId="bb85c838-4d8e-4615-85d3-6befa95ebebd" providerId="ADAL" clId="{F9114288-B372-4E09-99B1-F1D3F7AD7337}" dt="2024-09-03T12:03:41.074" v="447" actId="20577"/>
        <pc:sldMkLst>
          <pc:docMk/>
          <pc:sldMk cId="87667743" sldId="613"/>
        </pc:sldMkLst>
        <pc:spChg chg="add mod">
          <ac:chgData name="Panagiotis Chaslaridis" userId="bb85c838-4d8e-4615-85d3-6befa95ebebd" providerId="ADAL" clId="{F9114288-B372-4E09-99B1-F1D3F7AD7337}" dt="2024-09-03T12:03:41.074" v="447" actId="20577"/>
          <ac:spMkLst>
            <pc:docMk/>
            <pc:sldMk cId="87667743" sldId="613"/>
            <ac:spMk id="8" creationId="{43CC00EF-A684-75A4-3ADD-CAE0646EC16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A2C81-C681-49AE-991C-F0A82F8B5546}" type="datetimeFigureOut">
              <a:rPr lang="en-BE" smtClean="0"/>
              <a:t>09/03/2024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76D7F-50C3-4C62-86AC-68319CF930B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7286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1C322-1CE7-40DB-8383-F384E6F65F5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256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1C322-1CE7-40DB-8383-F384E6F65F5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854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1C322-1CE7-40DB-8383-F384E6F65F5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942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1C322-1CE7-40DB-8383-F384E6F65F5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707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1C322-1CE7-40DB-8383-F384E6F65F5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041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1C322-1CE7-40DB-8383-F384E6F65F5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44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57F6-FF6C-4D84-9D5B-9F3D6D18B0D2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D5A17-4B03-4105-93E7-30A54DCCD7A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684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57F6-FF6C-4D84-9D5B-9F3D6D18B0D2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D5A17-4B03-4105-93E7-30A54DCCD7A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8076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57F6-FF6C-4D84-9D5B-9F3D6D18B0D2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D5A17-4B03-4105-93E7-30A54DCCD7A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2354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506689"/>
            <a:ext cx="10515600" cy="110814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333"/>
            </a:lvl1pPr>
          </a:lstStyle>
          <a:p>
            <a:r>
              <a:rPr lang="en-US"/>
              <a:t>Slide Title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1791553"/>
            <a:ext cx="10515600" cy="38684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Content </a:t>
            </a:r>
          </a:p>
        </p:txBody>
      </p:sp>
    </p:spTree>
    <p:extLst>
      <p:ext uri="{BB962C8B-B14F-4D97-AF65-F5344CB8AC3E}">
        <p14:creationId xmlns:p14="http://schemas.microsoft.com/office/powerpoint/2010/main" val="2102289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972B7-DAB7-D4AF-0DA9-79B6EF78D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D42C0-0F2D-6D25-07A0-E21E921AE3F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6684"/>
            <a:ext cx="5156200" cy="43497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Content 1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4CFFD7-F9BF-AB07-3E39-C97921482D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97600" y="1826684"/>
            <a:ext cx="5156200" cy="43497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Content 2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854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7A3405-C0AA-1640-6FF9-6A02B2A6AF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68"/>
          <a:stretch/>
        </p:blipFill>
        <p:spPr>
          <a:xfrm>
            <a:off x="-91304" y="0"/>
            <a:ext cx="12283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88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6BBA65-AD02-4DE4-AF5D-C65C005C3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B719E33-AC5E-4189-8872-267634893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839CD6-AE60-4806-A81A-2E811719F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B256-1F55-431A-8445-0436566C5142}" type="datetimeFigureOut">
              <a:rPr lang="it-IT" smtClean="0"/>
              <a:t>03/09/2024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A0AECDB-4BE7-443A-88B8-E7790C963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BB41E0F-E3C2-4B74-BF7B-5FF9ECEEC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A0E0-5821-42C0-9C04-5656F2BF0A2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7860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82EFBA-1D4D-4714-9AD7-C4DD546E1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1D58D0-554F-4195-9B1B-617C39F1E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DE0390D-436B-4D72-8222-7EB40E434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B256-1F55-431A-8445-0436566C5142}" type="datetimeFigureOut">
              <a:rPr lang="it-IT" smtClean="0"/>
              <a:t>03/09/2024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B819A1-DAFE-417E-8AF5-080590EDC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533CC0-2055-4291-B26F-C997F46ED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A0E0-5821-42C0-9C04-5656F2BF0A2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0703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702B58-9816-45C7-BB50-098E99D71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9311542-C671-4C1F-97A3-CE5C7CC70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515F11-D393-4BD1-A655-0BEDAF534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B256-1F55-431A-8445-0436566C5142}" type="datetimeFigureOut">
              <a:rPr lang="it-IT" smtClean="0"/>
              <a:t>03/09/2024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7B2C7C-8564-412D-B1E3-0D2DD5EA2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9D6ABB-54DF-496E-8DF0-C216F5E02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A0E0-5821-42C0-9C04-5656F2BF0A2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9785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AB08E3-BEF4-4D08-8BE4-F0A9FF224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AA4471-026D-4BDC-BC7C-8C7C4244DF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B3B0B84-9118-4655-8BDF-8950E57AAC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92EDBC1-0BFA-404E-8829-2F8B04B5D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B256-1F55-431A-8445-0436566C5142}" type="datetimeFigureOut">
              <a:rPr lang="it-IT" smtClean="0"/>
              <a:t>03/09/2024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503A81F-073A-4185-86E9-7836B72F4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03EFA2F-FB74-4833-A79B-41E14BCB6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A0E0-5821-42C0-9C04-5656F2BF0A2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1641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5AC3AE-983E-4F24-8BB6-A765EEF0E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3F2E7D4-8757-4560-98E4-E025CA95C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C42BC77-06D7-413E-BF86-13589B53A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640C6FA-00DB-4691-A559-A783D13950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BDC8BFB-A258-49D1-89AF-9CCDE4328A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CFCBF74-51A0-4394-85D3-A2A56D5A5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B256-1F55-431A-8445-0436566C5142}" type="datetimeFigureOut">
              <a:rPr lang="it-IT" smtClean="0"/>
              <a:t>03/09/2024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543956A-428D-49CF-A131-B01E287E1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43F467E-F631-461F-B53B-95CD8CD02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A0E0-5821-42C0-9C04-5656F2BF0A2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786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57F6-FF6C-4D84-9D5B-9F3D6D18B0D2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D5A17-4B03-4105-93E7-30A54DCCD7A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3018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01E619-20DA-48B2-99F1-41A7DB48D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DE9D96C-CD83-4B66-ABD8-8B63BD9D5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B256-1F55-431A-8445-0436566C5142}" type="datetimeFigureOut">
              <a:rPr lang="it-IT" smtClean="0"/>
              <a:t>03/09/2024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6827A56-DE4C-4F25-9955-437D1D63D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CFD54C0-21BB-4896-B2F2-6975D0C56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A0E0-5821-42C0-9C04-5656F2BF0A2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0401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7175C15-30D6-4E33-9142-726927C2B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B256-1F55-431A-8445-0436566C5142}" type="datetimeFigureOut">
              <a:rPr lang="it-IT" smtClean="0"/>
              <a:t>03/09/2024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8CC9C56-0621-4783-9C77-9F6253418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FED9209-7D3E-4AF7-9993-4F64FFC5A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A0E0-5821-42C0-9C04-5656F2BF0A2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5019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FEB008-3C8D-4F33-A4EF-3DC0AE963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11B8E9-207E-478C-AA27-5A580A32F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D03E1BC-9333-41A6-B085-55469E51F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CFE7FA5-C670-455C-AE56-2E440B31D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B256-1F55-431A-8445-0436566C5142}" type="datetimeFigureOut">
              <a:rPr lang="it-IT" smtClean="0"/>
              <a:t>03/09/2024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06934C4-1313-4EF7-A883-92EEE4D2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AB1EB4F-1E51-409A-AF8F-5472F068C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A0E0-5821-42C0-9C04-5656F2BF0A2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9144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647FAE-C905-4964-ACA7-DAAC69C71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85BBD0F-9764-4C55-8815-AC2C8B4B8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D6DFCDF-99AE-4DC0-BC81-FE229E5F4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0220D6F-C346-49E8-9115-5932FA7D4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B256-1F55-431A-8445-0436566C5142}" type="datetimeFigureOut">
              <a:rPr lang="it-IT" smtClean="0"/>
              <a:t>03/09/2024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58382C9-CC00-4F33-B23A-008D4F231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0FD8E6F-450D-490D-89F1-496BDE5B5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A0E0-5821-42C0-9C04-5656F2BF0A2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16413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17273A-ADB4-4141-84A1-D222083D9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1BFF002-807A-4CC9-9AFA-5CADADF18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C7E13A-BED5-40A6-AD29-8E92F2295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B256-1F55-431A-8445-0436566C5142}" type="datetimeFigureOut">
              <a:rPr lang="it-IT" smtClean="0"/>
              <a:t>03/09/2024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B4ED08-92C4-4F35-8C65-6AAD8DE44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08268E-EB2C-473B-AB2A-34B891BE8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A0E0-5821-42C0-9C04-5656F2BF0A2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29524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D5DC4A0-6AC7-4452-B1BD-7C2BE55E14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58F4D1F-544F-492C-9C4B-ABE19ADB2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C19928-7CED-4268-BDAC-222693872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B256-1F55-431A-8445-0436566C5142}" type="datetimeFigureOut">
              <a:rPr lang="it-IT" smtClean="0"/>
              <a:t>03/09/2024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A1D17A-E4E4-4545-861F-61C322B3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C102E6-9165-48E6-934F-294FF28AC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A0E0-5821-42C0-9C04-5656F2BF0A2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303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57F6-FF6C-4D84-9D5B-9F3D6D18B0D2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D5A17-4B03-4105-93E7-30A54DCCD7A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9746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57F6-FF6C-4D84-9D5B-9F3D6D18B0D2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D5A17-4B03-4105-93E7-30A54DCCD7A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6074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57F6-FF6C-4D84-9D5B-9F3D6D18B0D2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D5A17-4B03-4105-93E7-30A54DCCD7A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510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57F6-FF6C-4D84-9D5B-9F3D6D18B0D2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D5A17-4B03-4105-93E7-30A54DCCD7A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0342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57F6-FF6C-4D84-9D5B-9F3D6D18B0D2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D5A17-4B03-4105-93E7-30A54DCCD7A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6867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57F6-FF6C-4D84-9D5B-9F3D6D18B0D2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D5A17-4B03-4105-93E7-30A54DCCD7A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7769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57F6-FF6C-4D84-9D5B-9F3D6D18B0D2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D5A17-4B03-4105-93E7-30A54DCCD7A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922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C57F6-FF6C-4D84-9D5B-9F3D6D18B0D2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D5A17-4B03-4105-93E7-30A54DCCD7A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5409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C266EA1-EE06-D4EA-4386-24BD73EDB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5930901"/>
            <a:ext cx="12192000" cy="9271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A9483F-D0DB-F4D4-E6C7-73002F08F72A}"/>
              </a:ext>
            </a:extLst>
          </p:cNvPr>
          <p:cNvCxnSpPr/>
          <p:nvPr userDrawn="1"/>
        </p:nvCxnSpPr>
        <p:spPr>
          <a:xfrm>
            <a:off x="11667179" y="1277234"/>
            <a:ext cx="0" cy="4303533"/>
          </a:xfrm>
          <a:prstGeom prst="line">
            <a:avLst/>
          </a:prstGeom>
          <a:ln w="6350">
            <a:solidFill>
              <a:srgbClr val="449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3B4AF73-8AE1-56C6-D155-3A87FD914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12751AD-63BC-75DE-AE22-6EF388259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3968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26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8" r:id="rId2"/>
    <p:sldLayoutId id="2147483661" r:id="rId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4490CE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707070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707070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707070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707070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70707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D644384-EAF6-4A21-BB28-BEB7A8129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F60BD4E-12F7-4651-AAF5-4BE19AE44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1625665-A5F0-49B5-BAC4-8F56B51113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9B256-1F55-431A-8445-0436566C5142}" type="datetimeFigureOut">
              <a:rPr lang="it-IT" smtClean="0"/>
              <a:t>03/09/2024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FE34D0-B406-4DDD-AED0-5E5650B56B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9F9A66-7BD4-4BD5-BD40-2C62F6E16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7A0E0-5821-42C0-9C04-5656F2BF0A2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43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XsGY9z" TargetMode="External"/><Relationship Id="rId2" Type="http://schemas.openxmlformats.org/officeDocument/2006/relationships/hyperlink" Target="https://www.fedlex.admin.ch/eli/cc/2017/62/en#art_5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bit.ly/3XtgNiW" TargetMode="External"/><Relationship Id="rId4" Type="http://schemas.openxmlformats.org/officeDocument/2006/relationships/hyperlink" Target="https://bit.ly/4g70xL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bit.ly/3TdJNb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C26F7C63-ED68-6A1E-384B-BC604BF4A8E7}"/>
              </a:ext>
            </a:extLst>
          </p:cNvPr>
          <p:cNvSpPr txBox="1"/>
          <p:nvPr/>
        </p:nvSpPr>
        <p:spPr>
          <a:xfrm>
            <a:off x="813763" y="4064876"/>
            <a:ext cx="10564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TITLE OF YOUR PRESENTATION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69DDA2C-31B9-D64F-CDFB-F0D079167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66" y="377939"/>
            <a:ext cx="11521463" cy="648006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C023AAE-5AE7-1890-90F6-6DD3EF9C3738}"/>
              </a:ext>
            </a:extLst>
          </p:cNvPr>
          <p:cNvSpPr txBox="1"/>
          <p:nvPr/>
        </p:nvSpPr>
        <p:spPr>
          <a:xfrm>
            <a:off x="2008272" y="5265205"/>
            <a:ext cx="84802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Marcia Podestà</a:t>
            </a:r>
          </a:p>
          <a:p>
            <a:pPr algn="ctr"/>
            <a:r>
              <a:rPr lang="en-GB" sz="32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President of EFA and Food Allergy Italia</a:t>
            </a:r>
            <a:endParaRPr lang="it-IT" sz="3200" i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E14ED9E-2F2E-2C5A-253A-F8D44F5B70AF}"/>
              </a:ext>
            </a:extLst>
          </p:cNvPr>
          <p:cNvSpPr txBox="1"/>
          <p:nvPr/>
        </p:nvSpPr>
        <p:spPr>
          <a:xfrm>
            <a:off x="966163" y="3839589"/>
            <a:ext cx="10564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Thresholds in allergen mandatory labelling: How much is too much?</a:t>
            </a:r>
          </a:p>
        </p:txBody>
      </p:sp>
    </p:spTree>
    <p:extLst>
      <p:ext uri="{BB962C8B-B14F-4D97-AF65-F5344CB8AC3E}">
        <p14:creationId xmlns:p14="http://schemas.microsoft.com/office/powerpoint/2010/main" val="107154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3613F-D8E7-A256-B845-B5F833A5D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261" y="747392"/>
            <a:ext cx="11754416" cy="825985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>
                <a:solidFill>
                  <a:srgbClr val="1B75B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Thresholds in allergen mandatory labelling: moving forward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115426-EFFE-CF2E-99E8-FBA2DE5B8653}"/>
              </a:ext>
            </a:extLst>
          </p:cNvPr>
          <p:cNvSpPr/>
          <p:nvPr/>
        </p:nvSpPr>
        <p:spPr>
          <a:xfrm>
            <a:off x="762423" y="1461171"/>
            <a:ext cx="2230117" cy="123677"/>
          </a:xfrm>
          <a:prstGeom prst="rect">
            <a:avLst/>
          </a:prstGeom>
          <a:solidFill>
            <a:srgbClr val="A6CD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BE" sz="3200">
              <a:solidFill>
                <a:srgbClr val="4490C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77103A-03B4-E9DF-1282-8A965E093278}"/>
              </a:ext>
            </a:extLst>
          </p:cNvPr>
          <p:cNvSpPr/>
          <p:nvPr/>
        </p:nvSpPr>
        <p:spPr>
          <a:xfrm>
            <a:off x="11618795" y="1238367"/>
            <a:ext cx="95531" cy="444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BE" sz="32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0C8235-12B4-5E62-1E65-DCF176F7F974}"/>
              </a:ext>
            </a:extLst>
          </p:cNvPr>
          <p:cNvSpPr/>
          <p:nvPr/>
        </p:nvSpPr>
        <p:spPr>
          <a:xfrm>
            <a:off x="10047890" y="0"/>
            <a:ext cx="2144111" cy="2719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BE" sz="3200">
              <a:solidFill>
                <a:srgbClr val="FF000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415EBE7-AA4F-4329-7BA7-D2B02FBC442D}"/>
              </a:ext>
            </a:extLst>
          </p:cNvPr>
          <p:cNvSpPr txBox="1">
            <a:spLocks/>
          </p:cNvSpPr>
          <p:nvPr/>
        </p:nvSpPr>
        <p:spPr>
          <a:xfrm>
            <a:off x="7756633" y="6148355"/>
            <a:ext cx="4392668" cy="54973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7500"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333" b="1">
                <a:solidFill>
                  <a:schemeClr val="bg1"/>
                </a:solidFill>
                <a:latin typeface="+mn-lt"/>
                <a:cs typeface="Times New Roman"/>
              </a:rPr>
              <a:t>GA2LEN Anaphylaxis and Food Allergy Forum </a:t>
            </a:r>
            <a:r>
              <a:rPr lang="en-US" sz="1333" b="1">
                <a:solidFill>
                  <a:schemeClr val="bg1"/>
                </a:solidFill>
                <a:latin typeface="+mn-lt"/>
                <a:cs typeface="Times New Roman"/>
              </a:rPr>
              <a:t>Presentation </a:t>
            </a:r>
            <a:r>
              <a:rPr lang="en-GB" sz="1333" b="1" i="1">
                <a:solidFill>
                  <a:schemeClr val="bg1"/>
                </a:solidFill>
                <a:latin typeface="+mn-lt"/>
                <a:cs typeface="Times New Roman"/>
              </a:rPr>
              <a:t>Thresholds in allergen mandatory labelling</a:t>
            </a:r>
            <a:endParaRPr lang="en-US" sz="1333" b="1" i="1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E4F7CA-3C6C-5A11-CFC9-2B814855C2DE}"/>
              </a:ext>
            </a:extLst>
          </p:cNvPr>
          <p:cNvSpPr txBox="1">
            <a:spLocks/>
          </p:cNvSpPr>
          <p:nvPr/>
        </p:nvSpPr>
        <p:spPr>
          <a:xfrm>
            <a:off x="1052907" y="1917681"/>
            <a:ext cx="10385016" cy="44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rgbClr val="1B75BB"/>
                </a:solidFill>
                <a:cs typeface="Calibri"/>
              </a:rPr>
              <a:t>EFA food allergy patient community active at both the EU and international level</a:t>
            </a:r>
          </a:p>
          <a:p>
            <a:r>
              <a:rPr lang="en-GB">
                <a:solidFill>
                  <a:srgbClr val="1B75BB"/>
                </a:solidFill>
                <a:cs typeface="Calibri"/>
              </a:rPr>
              <a:t>EFA is always ready to work with the medical community. Key areas:</a:t>
            </a:r>
          </a:p>
        </p:txBody>
      </p:sp>
      <p:pic>
        <p:nvPicPr>
          <p:cNvPr id="6" name="Picture 4" descr="Check">
            <a:extLst>
              <a:ext uri="{FF2B5EF4-FFF2-40B4-BE49-F238E27FC236}">
                <a16:creationId xmlns:a16="http://schemas.microsoft.com/office/drawing/2014/main" id="{F0B4A084-8B9D-7174-5DF3-113253623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63" y="1953493"/>
            <a:ext cx="327683" cy="28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heck">
            <a:extLst>
              <a:ext uri="{FF2B5EF4-FFF2-40B4-BE49-F238E27FC236}">
                <a16:creationId xmlns:a16="http://schemas.microsoft.com/office/drawing/2014/main" id="{FAA849AE-56E7-6968-3F9E-4860CF06C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63" y="2381421"/>
            <a:ext cx="327683" cy="28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8C838B9-04D3-1C8D-4A14-3D9C3807E359}"/>
              </a:ext>
            </a:extLst>
          </p:cNvPr>
          <p:cNvSpPr/>
          <p:nvPr/>
        </p:nvSpPr>
        <p:spPr>
          <a:xfrm>
            <a:off x="1416134" y="3348007"/>
            <a:ext cx="2576779" cy="189218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B55223C-4FE7-C777-9E3E-2103698F74D4}"/>
              </a:ext>
            </a:extLst>
          </p:cNvPr>
          <p:cNvSpPr/>
          <p:nvPr/>
        </p:nvSpPr>
        <p:spPr>
          <a:xfrm>
            <a:off x="4747189" y="3348006"/>
            <a:ext cx="2576779" cy="189218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3A491D2-A8BB-7B13-EDB4-9BD11E833ACA}"/>
              </a:ext>
            </a:extLst>
          </p:cNvPr>
          <p:cNvSpPr/>
          <p:nvPr/>
        </p:nvSpPr>
        <p:spPr>
          <a:xfrm>
            <a:off x="8078244" y="3348006"/>
            <a:ext cx="2576779" cy="189218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7CADC5-A409-4655-9425-C7CAE07EB7C5}"/>
              </a:ext>
            </a:extLst>
          </p:cNvPr>
          <p:cNvSpPr txBox="1"/>
          <p:nvPr/>
        </p:nvSpPr>
        <p:spPr>
          <a:xfrm>
            <a:off x="946904" y="3717915"/>
            <a:ext cx="29606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4038" indent="0" algn="ctr">
              <a:buNone/>
            </a:pPr>
            <a:r>
              <a:rPr lang="en-GB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Further development and application of precision medicine in food allergy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94A176-4534-BA78-3D33-D2948E7FD2E3}"/>
              </a:ext>
            </a:extLst>
          </p:cNvPr>
          <p:cNvSpPr txBox="1"/>
          <p:nvPr/>
        </p:nvSpPr>
        <p:spPr>
          <a:xfrm>
            <a:off x="4298357" y="3693934"/>
            <a:ext cx="29247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4038" indent="0" algn="ctr">
              <a:buNone/>
            </a:pPr>
            <a:r>
              <a:rPr lang="en-GB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Educational programmes on </a:t>
            </a:r>
          </a:p>
          <a:p>
            <a:pPr marL="554038" indent="0" algn="ctr">
              <a:buNone/>
            </a:pPr>
            <a:r>
              <a:rPr lang="en-GB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the use and interpretation of PAL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A4815F-EC9F-B3B4-7EFA-0CC13CA5FC05}"/>
              </a:ext>
            </a:extLst>
          </p:cNvPr>
          <p:cNvSpPr txBox="1"/>
          <p:nvPr/>
        </p:nvSpPr>
        <p:spPr>
          <a:xfrm>
            <a:off x="7640409" y="3479996"/>
            <a:ext cx="29247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4038" indent="0" algn="ctr">
              <a:buNone/>
            </a:pPr>
            <a:r>
              <a:rPr lang="en-GB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Communicating science-based messages on risk perception to the public, including the most vulnerable</a:t>
            </a:r>
          </a:p>
        </p:txBody>
      </p:sp>
      <p:pic>
        <p:nvPicPr>
          <p:cNvPr id="24" name="Graphic 23" descr="Microscope outline">
            <a:extLst>
              <a:ext uri="{FF2B5EF4-FFF2-40B4-BE49-F238E27FC236}">
                <a16:creationId xmlns:a16="http://schemas.microsoft.com/office/drawing/2014/main" id="{03B2F1C4-A7CA-99F4-398C-0942982045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06219" y="2965666"/>
            <a:ext cx="698883" cy="698883"/>
          </a:xfrm>
          <a:prstGeom prst="rect">
            <a:avLst/>
          </a:prstGeom>
        </p:spPr>
      </p:pic>
      <p:pic>
        <p:nvPicPr>
          <p:cNvPr id="26" name="Graphic 25" descr="Books on shelf with solid fill">
            <a:extLst>
              <a:ext uri="{FF2B5EF4-FFF2-40B4-BE49-F238E27FC236}">
                <a16:creationId xmlns:a16="http://schemas.microsoft.com/office/drawing/2014/main" id="{DDAFE9BC-65F0-2BDC-D527-55F6A2AB2F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99334" y="2983809"/>
            <a:ext cx="698883" cy="698883"/>
          </a:xfrm>
          <a:prstGeom prst="rect">
            <a:avLst/>
          </a:prstGeom>
        </p:spPr>
      </p:pic>
      <p:pic>
        <p:nvPicPr>
          <p:cNvPr id="28" name="Graphic 27" descr="Megaphone with solid fill">
            <a:extLst>
              <a:ext uri="{FF2B5EF4-FFF2-40B4-BE49-F238E27FC236}">
                <a16:creationId xmlns:a16="http://schemas.microsoft.com/office/drawing/2014/main" id="{53DFC154-DD66-D40E-CAED-26355F9E6F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92449" y="2905758"/>
            <a:ext cx="698883" cy="69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24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3613F-D8E7-A256-B845-B5F833A5D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49" y="387704"/>
            <a:ext cx="11068823" cy="1859956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67" b="1">
                <a:solidFill>
                  <a:srgbClr val="1B75B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 YOU!</a:t>
            </a:r>
            <a:endParaRPr lang="en-BE" sz="5867">
              <a:solidFill>
                <a:srgbClr val="1B75BB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115426-EFFE-CF2E-99E8-FBA2DE5B8653}"/>
              </a:ext>
            </a:extLst>
          </p:cNvPr>
          <p:cNvSpPr/>
          <p:nvPr/>
        </p:nvSpPr>
        <p:spPr>
          <a:xfrm>
            <a:off x="1823964" y="1800329"/>
            <a:ext cx="1944633" cy="193919"/>
          </a:xfrm>
          <a:prstGeom prst="rect">
            <a:avLst/>
          </a:prstGeom>
          <a:solidFill>
            <a:srgbClr val="A6CD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BE" sz="3200">
              <a:solidFill>
                <a:srgbClr val="4490C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F017AD-B407-953D-99EF-18EC5AC7480F}"/>
              </a:ext>
            </a:extLst>
          </p:cNvPr>
          <p:cNvSpPr txBox="1"/>
          <p:nvPr/>
        </p:nvSpPr>
        <p:spPr>
          <a:xfrm>
            <a:off x="1685586" y="2214752"/>
            <a:ext cx="9716068" cy="1682448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733" b="1">
                <a:solidFill>
                  <a:srgbClr val="1B75BB"/>
                </a:solidFill>
                <a:cs typeface="Calibri"/>
              </a:rPr>
              <a:t>Marcia Podestà</a:t>
            </a:r>
          </a:p>
          <a:p>
            <a:r>
              <a:rPr lang="en-GB" sz="3200">
                <a:solidFill>
                  <a:srgbClr val="1B75BB"/>
                </a:solidFill>
                <a:cs typeface="Calibri"/>
              </a:rPr>
              <a:t>marcia.podesta@efanet.org</a:t>
            </a:r>
            <a:br>
              <a:rPr lang="en-GB" sz="3200">
                <a:cs typeface="Calibri"/>
              </a:rPr>
            </a:br>
            <a:endParaRPr lang="en-GB" sz="3200" i="1">
              <a:solidFill>
                <a:srgbClr val="1B75BB"/>
              </a:solidFill>
              <a:ea typeface="Calibri"/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77103A-03B4-E9DF-1282-8A965E093278}"/>
              </a:ext>
            </a:extLst>
          </p:cNvPr>
          <p:cNvSpPr/>
          <p:nvPr/>
        </p:nvSpPr>
        <p:spPr>
          <a:xfrm>
            <a:off x="11618795" y="1238367"/>
            <a:ext cx="95531" cy="444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BE" sz="32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A277D4B-0E06-9FCE-1827-ED3F7F207D76}"/>
              </a:ext>
            </a:extLst>
          </p:cNvPr>
          <p:cNvGrpSpPr/>
          <p:nvPr/>
        </p:nvGrpSpPr>
        <p:grpSpPr>
          <a:xfrm>
            <a:off x="1727624" y="3810919"/>
            <a:ext cx="7053524" cy="1739633"/>
            <a:chOff x="1430908" y="2960199"/>
            <a:chExt cx="5290151" cy="1304726"/>
          </a:xfrm>
        </p:grpSpPr>
        <p:pic>
          <p:nvPicPr>
            <p:cNvPr id="10" name="Picture 9" descr="A green circle with a white x in it&#10;&#10;Description automatically generated">
              <a:extLst>
                <a:ext uri="{FF2B5EF4-FFF2-40B4-BE49-F238E27FC236}">
                  <a16:creationId xmlns:a16="http://schemas.microsoft.com/office/drawing/2014/main" id="{F8CAE8C3-0C93-3E49-0DC7-C56E1453B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0908" y="3911878"/>
              <a:ext cx="353047" cy="353047"/>
            </a:xfrm>
            <a:prstGeom prst="rect">
              <a:avLst/>
            </a:prstGeom>
          </p:spPr>
        </p:pic>
        <p:pic>
          <p:nvPicPr>
            <p:cNvPr id="11" name="Picture 10" descr="A green circle with white letters&#10;&#10;Description automatically generated">
              <a:extLst>
                <a:ext uri="{FF2B5EF4-FFF2-40B4-BE49-F238E27FC236}">
                  <a16:creationId xmlns:a16="http://schemas.microsoft.com/office/drawing/2014/main" id="{54556DE1-3D7A-3BC9-D2F7-DAF0F67FE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0908" y="3438560"/>
              <a:ext cx="353048" cy="353048"/>
            </a:xfrm>
            <a:prstGeom prst="rect">
              <a:avLst/>
            </a:prstGeom>
          </p:spPr>
        </p:pic>
        <p:pic>
          <p:nvPicPr>
            <p:cNvPr id="14" name="Picture 13" descr="A green circle with a letter f&#10;&#10;Description automatically generated">
              <a:extLst>
                <a:ext uri="{FF2B5EF4-FFF2-40B4-BE49-F238E27FC236}">
                  <a16:creationId xmlns:a16="http://schemas.microsoft.com/office/drawing/2014/main" id="{36E403EB-63B6-8545-ECAB-37E6566B3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778" y="2960199"/>
              <a:ext cx="353048" cy="353048"/>
            </a:xfrm>
            <a:prstGeom prst="rect">
              <a:avLst/>
            </a:prstGeom>
          </p:spPr>
        </p:pic>
        <p:pic>
          <p:nvPicPr>
            <p:cNvPr id="15" name="Picture 14" descr="A white house in a green circle&#10;&#10;Description automatically generated">
              <a:extLst>
                <a:ext uri="{FF2B5EF4-FFF2-40B4-BE49-F238E27FC236}">
                  <a16:creationId xmlns:a16="http://schemas.microsoft.com/office/drawing/2014/main" id="{6E37DCB5-688F-F26C-97E7-3C66F77F8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0908" y="2965242"/>
              <a:ext cx="353048" cy="353048"/>
            </a:xfrm>
            <a:prstGeom prst="rect">
              <a:avLst/>
            </a:prstGeom>
          </p:spPr>
        </p:pic>
        <p:pic>
          <p:nvPicPr>
            <p:cNvPr id="16" name="Picture 15" descr="A green circle with a white circle with a circle in the middle&#10;&#10;Description automatically generated">
              <a:extLst>
                <a:ext uri="{FF2B5EF4-FFF2-40B4-BE49-F238E27FC236}">
                  <a16:creationId xmlns:a16="http://schemas.microsoft.com/office/drawing/2014/main" id="{FBAECECB-09D8-9FA5-326C-E08BD4A7B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3305" y="3438560"/>
              <a:ext cx="353048" cy="353048"/>
            </a:xfrm>
            <a:prstGeom prst="rect">
              <a:avLst/>
            </a:prstGeom>
          </p:spPr>
        </p:pic>
        <p:sp>
          <p:nvSpPr>
            <p:cNvPr id="17" name="TextBox 19">
              <a:extLst>
                <a:ext uri="{FF2B5EF4-FFF2-40B4-BE49-F238E27FC236}">
                  <a16:creationId xmlns:a16="http://schemas.microsoft.com/office/drawing/2014/main" id="{E864D60D-DAA1-DF70-3E12-DC815E85C762}"/>
                </a:ext>
              </a:extLst>
            </p:cNvPr>
            <p:cNvSpPr txBox="1"/>
            <p:nvPr/>
          </p:nvSpPr>
          <p:spPr>
            <a:xfrm>
              <a:off x="1836284" y="2965242"/>
              <a:ext cx="130470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867">
                  <a:solidFill>
                    <a:srgbClr val="1B75BB"/>
                  </a:solidFill>
                </a:rPr>
                <a:t>efanet.org</a:t>
              </a:r>
              <a:endParaRPr lang="en-BE" sz="1867"/>
            </a:p>
          </p:txBody>
        </p:sp>
        <p:sp>
          <p:nvSpPr>
            <p:cNvPr id="18" name="TextBox 20">
              <a:extLst>
                <a:ext uri="{FF2B5EF4-FFF2-40B4-BE49-F238E27FC236}">
                  <a16:creationId xmlns:a16="http://schemas.microsoft.com/office/drawing/2014/main" id="{87BC927D-0770-C7FD-765C-601A9B161745}"/>
                </a:ext>
              </a:extLst>
            </p:cNvPr>
            <p:cNvSpPr txBox="1"/>
            <p:nvPr/>
          </p:nvSpPr>
          <p:spPr>
            <a:xfrm>
              <a:off x="1786982" y="3353474"/>
              <a:ext cx="299040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867">
                  <a:solidFill>
                    <a:srgbClr val="1B75BB"/>
                  </a:solidFill>
                </a:rPr>
                <a:t>@European Federation of Allergy and Airways Diseases Patients Associations</a:t>
              </a:r>
              <a:endParaRPr lang="en-BE" sz="1867"/>
            </a:p>
          </p:txBody>
        </p:sp>
        <p:sp>
          <p:nvSpPr>
            <p:cNvPr id="19" name="TextBox 21">
              <a:extLst>
                <a:ext uri="{FF2B5EF4-FFF2-40B4-BE49-F238E27FC236}">
                  <a16:creationId xmlns:a16="http://schemas.microsoft.com/office/drawing/2014/main" id="{119DA502-7FB4-C20C-2D9B-3DAEC0559062}"/>
                </a:ext>
              </a:extLst>
            </p:cNvPr>
            <p:cNvSpPr txBox="1"/>
            <p:nvPr/>
          </p:nvSpPr>
          <p:spPr>
            <a:xfrm>
              <a:off x="1757995" y="3929435"/>
              <a:ext cx="130470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867">
                  <a:solidFill>
                    <a:srgbClr val="1B75BB"/>
                  </a:solidFill>
                </a:rPr>
                <a:t>@EFAPatients</a:t>
              </a:r>
              <a:endParaRPr lang="en-BE" sz="1867"/>
            </a:p>
          </p:txBody>
        </p:sp>
        <p:sp>
          <p:nvSpPr>
            <p:cNvPr id="20" name="TextBox 22">
              <a:extLst>
                <a:ext uri="{FF2B5EF4-FFF2-40B4-BE49-F238E27FC236}">
                  <a16:creationId xmlns:a16="http://schemas.microsoft.com/office/drawing/2014/main" id="{7A62281A-DEEB-ED07-780C-54A701638F9A}"/>
                </a:ext>
              </a:extLst>
            </p:cNvPr>
            <p:cNvSpPr txBox="1"/>
            <p:nvPr/>
          </p:nvSpPr>
          <p:spPr>
            <a:xfrm>
              <a:off x="5416353" y="2982834"/>
              <a:ext cx="130470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867">
                  <a:solidFill>
                    <a:srgbClr val="1B75BB"/>
                  </a:solidFill>
                </a:rPr>
                <a:t>@EFAPatients</a:t>
              </a:r>
              <a:endParaRPr lang="en-BE" sz="1867"/>
            </a:p>
          </p:txBody>
        </p:sp>
        <p:sp>
          <p:nvSpPr>
            <p:cNvPr id="21" name="TextBox 23">
              <a:extLst>
                <a:ext uri="{FF2B5EF4-FFF2-40B4-BE49-F238E27FC236}">
                  <a16:creationId xmlns:a16="http://schemas.microsoft.com/office/drawing/2014/main" id="{E9B4C815-E864-A69A-7BDC-9B50100F2D34}"/>
                </a:ext>
              </a:extLst>
            </p:cNvPr>
            <p:cNvSpPr txBox="1"/>
            <p:nvPr/>
          </p:nvSpPr>
          <p:spPr>
            <a:xfrm>
              <a:off x="5416353" y="3460039"/>
              <a:ext cx="130470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867">
                  <a:solidFill>
                    <a:srgbClr val="1B75BB"/>
                  </a:solidFill>
                </a:rPr>
                <a:t>@efapatients</a:t>
              </a:r>
              <a:endParaRPr lang="en-BE" sz="1867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DA4BAC5-1747-712A-89D7-E5C9AAB953C5}"/>
              </a:ext>
            </a:extLst>
          </p:cNvPr>
          <p:cNvSpPr/>
          <p:nvPr/>
        </p:nvSpPr>
        <p:spPr>
          <a:xfrm>
            <a:off x="10047890" y="0"/>
            <a:ext cx="2144111" cy="2719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BE" sz="3200">
              <a:solidFill>
                <a:srgbClr val="FF0000"/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C4F9688-39D2-BD3B-BDDA-5C6B79800374}"/>
              </a:ext>
            </a:extLst>
          </p:cNvPr>
          <p:cNvSpPr txBox="1">
            <a:spLocks/>
          </p:cNvSpPr>
          <p:nvPr/>
        </p:nvSpPr>
        <p:spPr>
          <a:xfrm>
            <a:off x="7756633" y="6148355"/>
            <a:ext cx="4392668" cy="54973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7500"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333" b="1">
                <a:solidFill>
                  <a:schemeClr val="bg1"/>
                </a:solidFill>
                <a:latin typeface="+mn-lt"/>
                <a:cs typeface="Times New Roman"/>
              </a:rPr>
              <a:t>GA2LEN Anaphylaxis and Food Allergy Forum </a:t>
            </a:r>
            <a:r>
              <a:rPr lang="en-US" sz="1333" b="1">
                <a:solidFill>
                  <a:schemeClr val="bg1"/>
                </a:solidFill>
                <a:latin typeface="+mn-lt"/>
                <a:cs typeface="Times New Roman"/>
              </a:rPr>
              <a:t>Presentation </a:t>
            </a:r>
            <a:r>
              <a:rPr lang="en-GB" sz="1333" b="1" i="1">
                <a:solidFill>
                  <a:schemeClr val="bg1"/>
                </a:solidFill>
                <a:latin typeface="+mn-lt"/>
                <a:cs typeface="Times New Roman"/>
              </a:rPr>
              <a:t>Thresholds in allergen mandatory labelling</a:t>
            </a:r>
            <a:endParaRPr lang="en-US" sz="1333" b="1" i="1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158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, schermata&#10;&#10;Descrizione generata automaticamente">
            <a:extLst>
              <a:ext uri="{FF2B5EF4-FFF2-40B4-BE49-F238E27FC236}">
                <a16:creationId xmlns:a16="http://schemas.microsoft.com/office/drawing/2014/main" id="{E5DA5BDF-643A-FA48-9412-81B5A8FAC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68" y="188969"/>
            <a:ext cx="11521463" cy="6480061"/>
          </a:xfrm>
          <a:prstGeom prst="rect">
            <a:avLst/>
          </a:prstGeom>
        </p:spPr>
      </p:pic>
      <p:sp>
        <p:nvSpPr>
          <p:cNvPr id="4" name="CasellaDiTesto 2">
            <a:extLst>
              <a:ext uri="{FF2B5EF4-FFF2-40B4-BE49-F238E27FC236}">
                <a16:creationId xmlns:a16="http://schemas.microsoft.com/office/drawing/2014/main" id="{FCF70F2A-C047-1047-0C0B-6220CBA27BCA}"/>
              </a:ext>
            </a:extLst>
          </p:cNvPr>
          <p:cNvSpPr txBox="1"/>
          <p:nvPr/>
        </p:nvSpPr>
        <p:spPr>
          <a:xfrm>
            <a:off x="352096" y="1627975"/>
            <a:ext cx="1148780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it-IT" sz="24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DISCLOSURE FORM</a:t>
            </a:r>
            <a:r>
              <a:rPr lang="it-IT" altLang="it-IT" sz="24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algn="ctr"/>
            <a:endParaRPr lang="en-US" sz="140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140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it-IT" sz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accordance with the National-Regional Regulation of 2 February 2017, art. 76, page 34</a:t>
            </a:r>
            <a:br>
              <a:rPr lang="it-IT" altLang="it-IT" sz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altLang="it-IT" sz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it-IT" altLang="it-IT" sz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undersigned, </a:t>
            </a:r>
            <a:r>
              <a:rPr lang="en-US" sz="12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MARCIA PODESTA</a:t>
            </a:r>
            <a:r>
              <a:rPr lang="en-US" altLang="it-IT" sz="12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altLang="it-IT" sz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Speaker in this activity</a:t>
            </a:r>
            <a:br>
              <a:rPr lang="it-IT" altLang="it-IT" sz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it-IT" altLang="it-IT" sz="120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it-IT" sz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20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it-IT" altLang="it-IT" sz="12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HERE DECLARE</a:t>
            </a:r>
          </a:p>
          <a:p>
            <a:pPr algn="ctr"/>
            <a:br>
              <a:rPr lang="it-IT" altLang="it-IT" sz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altLang="it-IT" sz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  </a:t>
            </a:r>
            <a:r>
              <a:rPr lang="it-IT" altLang="it-IT" sz="12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  </a:t>
            </a:r>
            <a:r>
              <a:rPr lang="en-US" altLang="it-IT" sz="12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</a:t>
            </a:r>
            <a:r>
              <a:rPr lang="en-US" altLang="it-IT" sz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 have no relevant </a:t>
            </a:r>
            <a:r>
              <a:rPr lang="en-US" altLang="it-IT" sz="12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personal </a:t>
            </a:r>
            <a:r>
              <a:rPr lang="en-US" altLang="it-IT" sz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financial relationship in the medical/health field. The </a:t>
            </a:r>
            <a:r>
              <a:rPr lang="en-US" altLang="it-IT" sz="120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organisations</a:t>
            </a:r>
            <a:r>
              <a:rPr lang="en-US" altLang="it-IT" sz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which I am involved with, EFA and Food Allergy Italia received unrestricted educational grants from companies in the medical/health field.</a:t>
            </a:r>
            <a:endParaRPr lang="it-IT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204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227ED3-2476-2723-4AED-84D7C623FA90}"/>
              </a:ext>
            </a:extLst>
          </p:cNvPr>
          <p:cNvSpPr txBox="1"/>
          <p:nvPr/>
        </p:nvSpPr>
        <p:spPr>
          <a:xfrm>
            <a:off x="694688" y="3496359"/>
            <a:ext cx="9287513" cy="1272015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733" b="1">
                <a:solidFill>
                  <a:schemeClr val="bg1"/>
                </a:solidFill>
              </a:rPr>
              <a:t>Thresholds in allergen mandatory labelling: How much is too much?</a:t>
            </a:r>
            <a:endParaRPr lang="en-GB" sz="4800" b="1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F836C2-509E-9F9E-4CE2-AF2E6272746F}"/>
              </a:ext>
            </a:extLst>
          </p:cNvPr>
          <p:cNvSpPr txBox="1"/>
          <p:nvPr/>
        </p:nvSpPr>
        <p:spPr>
          <a:xfrm>
            <a:off x="694685" y="5408471"/>
            <a:ext cx="9287513" cy="697627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67" b="1">
                <a:solidFill>
                  <a:schemeClr val="bg1"/>
                </a:solidFill>
              </a:rPr>
              <a:t>GA2LEN Anaphylaxis and Food Allergy Forum | 5 September 2024 | Padua, Italy</a:t>
            </a:r>
          </a:p>
          <a:p>
            <a:endParaRPr lang="en-GB" sz="1867" b="1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23BCDF-1F5C-1460-6623-0F2B54AB01C0}"/>
              </a:ext>
            </a:extLst>
          </p:cNvPr>
          <p:cNvSpPr txBox="1"/>
          <p:nvPr/>
        </p:nvSpPr>
        <p:spPr>
          <a:xfrm>
            <a:off x="694685" y="4998102"/>
            <a:ext cx="9287513" cy="410369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67" b="1">
                <a:solidFill>
                  <a:schemeClr val="bg1"/>
                </a:solidFill>
              </a:rPr>
              <a:t>Marcia Podestà, President of EFA and Food Allergy Italia</a:t>
            </a:r>
          </a:p>
        </p:txBody>
      </p:sp>
    </p:spTree>
    <p:extLst>
      <p:ext uri="{BB962C8B-B14F-4D97-AF65-F5344CB8AC3E}">
        <p14:creationId xmlns:p14="http://schemas.microsoft.com/office/powerpoint/2010/main" val="3757615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3613F-D8E7-A256-B845-B5F833A5D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261" y="1162661"/>
            <a:ext cx="11754416" cy="825985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>
                <a:solidFill>
                  <a:srgbClr val="1B75B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Thresholds in allergen mandatory labelling: how much is too much?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115426-EFFE-CF2E-99E8-FBA2DE5B8653}"/>
              </a:ext>
            </a:extLst>
          </p:cNvPr>
          <p:cNvSpPr/>
          <p:nvPr/>
        </p:nvSpPr>
        <p:spPr>
          <a:xfrm>
            <a:off x="762423" y="1876440"/>
            <a:ext cx="2230117" cy="123677"/>
          </a:xfrm>
          <a:prstGeom prst="rect">
            <a:avLst/>
          </a:prstGeom>
          <a:solidFill>
            <a:srgbClr val="A6CD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BE" sz="3200">
              <a:solidFill>
                <a:srgbClr val="4490C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77103A-03B4-E9DF-1282-8A965E093278}"/>
              </a:ext>
            </a:extLst>
          </p:cNvPr>
          <p:cNvSpPr/>
          <p:nvPr/>
        </p:nvSpPr>
        <p:spPr>
          <a:xfrm>
            <a:off x="11618795" y="1238367"/>
            <a:ext cx="95531" cy="444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BE" sz="32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0C8235-12B4-5E62-1E65-DCF176F7F974}"/>
              </a:ext>
            </a:extLst>
          </p:cNvPr>
          <p:cNvSpPr/>
          <p:nvPr/>
        </p:nvSpPr>
        <p:spPr>
          <a:xfrm>
            <a:off x="10047890" y="0"/>
            <a:ext cx="2144111" cy="2719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BE" sz="3200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C3BC07E-F69F-8BA1-AA50-06B6355F331D}"/>
              </a:ext>
            </a:extLst>
          </p:cNvPr>
          <p:cNvSpPr/>
          <p:nvPr/>
        </p:nvSpPr>
        <p:spPr>
          <a:xfrm>
            <a:off x="651261" y="2501463"/>
            <a:ext cx="2691029" cy="2791496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BE" sz="32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F017AD-B407-953D-99EF-18EC5AC7480F}"/>
              </a:ext>
            </a:extLst>
          </p:cNvPr>
          <p:cNvSpPr txBox="1"/>
          <p:nvPr/>
        </p:nvSpPr>
        <p:spPr>
          <a:xfrm>
            <a:off x="3695417" y="2723670"/>
            <a:ext cx="9716068" cy="2971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3200" b="1">
                <a:solidFill>
                  <a:srgbClr val="1B75BB"/>
                </a:solidFill>
                <a:cs typeface="Calibri"/>
              </a:rPr>
              <a:t>Marcia Podestà</a:t>
            </a:r>
          </a:p>
          <a:p>
            <a:pPr>
              <a:lnSpc>
                <a:spcPct val="150000"/>
              </a:lnSpc>
            </a:pPr>
            <a:r>
              <a:rPr lang="en-GB" sz="1867" b="1">
                <a:solidFill>
                  <a:srgbClr val="1B75BB"/>
                </a:solidFill>
                <a:cs typeface="Calibri"/>
              </a:rPr>
              <a:t>President of EFA </a:t>
            </a:r>
          </a:p>
          <a:p>
            <a:pPr>
              <a:lnSpc>
                <a:spcPct val="150000"/>
              </a:lnSpc>
            </a:pPr>
            <a:r>
              <a:rPr lang="en-GB" sz="1867">
                <a:solidFill>
                  <a:srgbClr val="1B75BB"/>
                </a:solidFill>
                <a:cs typeface="Calibri"/>
              </a:rPr>
              <a:t>European Federation of Allergy and Airways Diseases Patients’ Associations</a:t>
            </a:r>
          </a:p>
          <a:p>
            <a:pPr>
              <a:lnSpc>
                <a:spcPct val="150000"/>
              </a:lnSpc>
            </a:pPr>
            <a:r>
              <a:rPr lang="en-GB" sz="1867" b="1">
                <a:solidFill>
                  <a:srgbClr val="1B75BB"/>
                </a:solidFill>
                <a:cs typeface="Calibri"/>
              </a:rPr>
              <a:t>President of Food Allergy Italia</a:t>
            </a:r>
          </a:p>
          <a:p>
            <a:pPr>
              <a:lnSpc>
                <a:spcPct val="150000"/>
              </a:lnSpc>
            </a:pPr>
            <a:r>
              <a:rPr lang="en-GB" sz="1867" i="1">
                <a:solidFill>
                  <a:srgbClr val="1B75BB"/>
                </a:solidFill>
              </a:rPr>
              <a:t>marcia.podesta@efanet.org</a:t>
            </a:r>
            <a:br>
              <a:rPr lang="en-GB" sz="1867" i="1">
                <a:solidFill>
                  <a:srgbClr val="1B75BB"/>
                </a:solidFill>
              </a:rPr>
            </a:br>
            <a:endParaRPr lang="en-GB" sz="1867" i="1">
              <a:solidFill>
                <a:srgbClr val="1B75BB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415EBE7-AA4F-4329-7BA7-D2B02FBC442D}"/>
              </a:ext>
            </a:extLst>
          </p:cNvPr>
          <p:cNvSpPr txBox="1">
            <a:spLocks/>
          </p:cNvSpPr>
          <p:nvPr/>
        </p:nvSpPr>
        <p:spPr>
          <a:xfrm>
            <a:off x="7756633" y="6148355"/>
            <a:ext cx="4392668" cy="54973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7500"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333" b="1">
                <a:solidFill>
                  <a:schemeClr val="bg1"/>
                </a:solidFill>
                <a:latin typeface="+mn-lt"/>
                <a:cs typeface="Times New Roman"/>
              </a:rPr>
              <a:t>GA2LEN Anaphylaxis and Food Allergy Forum </a:t>
            </a:r>
            <a:r>
              <a:rPr lang="en-US" sz="1333" b="1">
                <a:solidFill>
                  <a:schemeClr val="bg1"/>
                </a:solidFill>
                <a:latin typeface="+mn-lt"/>
                <a:cs typeface="Times New Roman"/>
              </a:rPr>
              <a:t>Presentation </a:t>
            </a:r>
            <a:r>
              <a:rPr lang="en-GB" sz="1333" b="1" i="1">
                <a:solidFill>
                  <a:schemeClr val="bg1"/>
                </a:solidFill>
                <a:latin typeface="+mn-lt"/>
                <a:cs typeface="Times New Roman"/>
              </a:rPr>
              <a:t>Thresholds in allergen mandatory labelling</a:t>
            </a:r>
            <a:endParaRPr lang="en-US" sz="1333" b="1" i="1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4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D63150EA-26C0-B3AC-7398-8B79AAE7C64A}"/>
              </a:ext>
            </a:extLst>
          </p:cNvPr>
          <p:cNvSpPr/>
          <p:nvPr/>
        </p:nvSpPr>
        <p:spPr>
          <a:xfrm>
            <a:off x="11618795" y="1238367"/>
            <a:ext cx="95531" cy="444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BE" sz="32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0F1E1C-4BF1-954C-A83D-B1403E051387}"/>
              </a:ext>
            </a:extLst>
          </p:cNvPr>
          <p:cNvSpPr/>
          <p:nvPr/>
        </p:nvSpPr>
        <p:spPr>
          <a:xfrm>
            <a:off x="10047890" y="0"/>
            <a:ext cx="2144111" cy="2719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BE" sz="3200">
              <a:solidFill>
                <a:srgbClr val="1B75BB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760136A-41BA-A712-6C78-7BB6A2B2D011}"/>
              </a:ext>
            </a:extLst>
          </p:cNvPr>
          <p:cNvSpPr txBox="1">
            <a:spLocks/>
          </p:cNvSpPr>
          <p:nvPr/>
        </p:nvSpPr>
        <p:spPr>
          <a:xfrm>
            <a:off x="7756633" y="6148355"/>
            <a:ext cx="4392668" cy="54973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7500"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333" b="1">
                <a:solidFill>
                  <a:schemeClr val="bg1"/>
                </a:solidFill>
                <a:latin typeface="+mn-lt"/>
                <a:cs typeface="Times New Roman"/>
              </a:rPr>
              <a:t>GA2LEN Anaphylaxis and Food Allergy Forum </a:t>
            </a:r>
            <a:r>
              <a:rPr lang="en-US" sz="1333" b="1">
                <a:solidFill>
                  <a:schemeClr val="bg1"/>
                </a:solidFill>
                <a:latin typeface="+mn-lt"/>
                <a:cs typeface="Times New Roman"/>
              </a:rPr>
              <a:t>Presentation </a:t>
            </a:r>
            <a:r>
              <a:rPr lang="en-GB" sz="1333" b="1" i="1">
                <a:solidFill>
                  <a:schemeClr val="bg1"/>
                </a:solidFill>
                <a:latin typeface="+mn-lt"/>
                <a:cs typeface="Times New Roman"/>
              </a:rPr>
              <a:t>Thresholds in allergen mandatory labelling</a:t>
            </a:r>
            <a:endParaRPr lang="en-US" sz="1333" b="1" i="1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45A73BA-B786-2BC0-3E91-832053829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66" y="847834"/>
            <a:ext cx="11754416" cy="825985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>
                <a:solidFill>
                  <a:srgbClr val="1B75B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Thresholds in allergen mandatory labelling: How much is too much?</a:t>
            </a:r>
            <a:br>
              <a:rPr lang="en-GB" sz="2800" b="1">
                <a:solidFill>
                  <a:srgbClr val="1B75B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2800" b="1">
                <a:solidFill>
                  <a:srgbClr val="1B75B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800" b="1">
                <a:solidFill>
                  <a:srgbClr val="1B75B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current situation in Europe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6F439D-0869-3261-EF4B-4CB356FD1667}"/>
              </a:ext>
            </a:extLst>
          </p:cNvPr>
          <p:cNvSpPr/>
          <p:nvPr/>
        </p:nvSpPr>
        <p:spPr>
          <a:xfrm>
            <a:off x="762423" y="1477051"/>
            <a:ext cx="2230117" cy="123677"/>
          </a:xfrm>
          <a:prstGeom prst="rect">
            <a:avLst/>
          </a:prstGeom>
          <a:solidFill>
            <a:srgbClr val="A6CD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BE" sz="3200">
              <a:solidFill>
                <a:srgbClr val="4490CE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5B2F32F-F9EC-E74D-5BEE-982A01199BDA}"/>
              </a:ext>
            </a:extLst>
          </p:cNvPr>
          <p:cNvSpPr/>
          <p:nvPr/>
        </p:nvSpPr>
        <p:spPr>
          <a:xfrm>
            <a:off x="384153" y="2055866"/>
            <a:ext cx="2576779" cy="310471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04E057-B212-B5D6-6B47-A380031B5F6A}"/>
              </a:ext>
            </a:extLst>
          </p:cNvPr>
          <p:cNvSpPr txBox="1"/>
          <p:nvPr/>
        </p:nvSpPr>
        <p:spPr>
          <a:xfrm>
            <a:off x="408503" y="2690315"/>
            <a:ext cx="241207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Single threshold for all allergens above 1000ppm and for gluten above 100ppm [mg/kg]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Legally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Law in force since 2017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DB008F38-F8C2-2F6F-B4B3-780507C324DF}"/>
              </a:ext>
            </a:extLst>
          </p:cNvPr>
          <p:cNvSpPr/>
          <p:nvPr/>
        </p:nvSpPr>
        <p:spPr>
          <a:xfrm>
            <a:off x="3345152" y="1766162"/>
            <a:ext cx="2576779" cy="310471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8D28CED2-8F32-A98E-5F08-CE5459D0E2A8}"/>
              </a:ext>
            </a:extLst>
          </p:cNvPr>
          <p:cNvSpPr/>
          <p:nvPr/>
        </p:nvSpPr>
        <p:spPr>
          <a:xfrm>
            <a:off x="6263327" y="2044807"/>
            <a:ext cx="2576779" cy="310471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BC462344-44BD-60A0-1309-9D7FA2592A05}"/>
              </a:ext>
            </a:extLst>
          </p:cNvPr>
          <p:cNvSpPr/>
          <p:nvPr/>
        </p:nvSpPr>
        <p:spPr>
          <a:xfrm>
            <a:off x="9224326" y="1766161"/>
            <a:ext cx="2576779" cy="310471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E45A3C8-B362-AAE0-3A1C-10FC10EBA2EE}"/>
              </a:ext>
            </a:extLst>
          </p:cNvPr>
          <p:cNvSpPr txBox="1"/>
          <p:nvPr/>
        </p:nvSpPr>
        <p:spPr>
          <a:xfrm>
            <a:off x="627215" y="2228650"/>
            <a:ext cx="20906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Switzerland (1)</a:t>
            </a:r>
            <a:endParaRPr lang="en-GB" sz="2800" b="1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A506AC3-A7FC-0CAF-D474-98D08EE80589}"/>
              </a:ext>
            </a:extLst>
          </p:cNvPr>
          <p:cNvSpPr txBox="1"/>
          <p:nvPr/>
        </p:nvSpPr>
        <p:spPr>
          <a:xfrm>
            <a:off x="3486789" y="1849195"/>
            <a:ext cx="22829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Nordics (2)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9FE9AEE-E565-E02A-A84A-BE5DD4B8A34B}"/>
              </a:ext>
            </a:extLst>
          </p:cNvPr>
          <p:cNvSpPr txBox="1"/>
          <p:nvPr/>
        </p:nvSpPr>
        <p:spPr>
          <a:xfrm>
            <a:off x="3392113" y="2246416"/>
            <a:ext cx="241207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Swedish guide on undeclared allergens in food (2022) – yet no advice on safety choice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C64FDBE-D383-749E-EA96-980535A93AC7}"/>
              </a:ext>
            </a:extLst>
          </p:cNvPr>
          <p:cNvSpPr txBox="1"/>
          <p:nvPr/>
        </p:nvSpPr>
        <p:spPr>
          <a:xfrm>
            <a:off x="6104053" y="2228650"/>
            <a:ext cx="29408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United Kingdom (3)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E4E0D70-1D4D-5AB5-6F4B-2E79AF4178B0}"/>
              </a:ext>
            </a:extLst>
          </p:cNvPr>
          <p:cNvSpPr txBox="1"/>
          <p:nvPr/>
        </p:nvSpPr>
        <p:spPr>
          <a:xfrm>
            <a:off x="6383604" y="2720418"/>
            <a:ext cx="241207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Committee of Toxicity  assessment of Codex report (2024)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Key outcome: ED01 more protective than ED05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BF6C442-3844-6D03-66A5-1B6B6E2085E9}"/>
              </a:ext>
            </a:extLst>
          </p:cNvPr>
          <p:cNvSpPr txBox="1"/>
          <p:nvPr/>
        </p:nvSpPr>
        <p:spPr>
          <a:xfrm>
            <a:off x="9162523" y="1871246"/>
            <a:ext cx="27003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the Netherlands (4)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0145F14-E194-5E7F-E8F6-D021F2912B9F}"/>
              </a:ext>
            </a:extLst>
          </p:cNvPr>
          <p:cNvSpPr txBox="1"/>
          <p:nvPr/>
        </p:nvSpPr>
        <p:spPr>
          <a:xfrm>
            <a:off x="9231068" y="2257465"/>
            <a:ext cx="2576779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New policy in force since January 2024 </a:t>
            </a:r>
          </a:p>
          <a:p>
            <a:r>
              <a:rPr lang="en-GB">
                <a:solidFill>
                  <a:schemeClr val="bg1"/>
                </a:solidFill>
              </a:rPr>
              <a:t>     (guidelines)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2-year transition </a:t>
            </a:r>
          </a:p>
          <a:p>
            <a:r>
              <a:rPr lang="en-GB">
                <a:solidFill>
                  <a:schemeClr val="bg1"/>
                </a:solidFill>
              </a:rPr>
              <a:t>    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err="1">
                <a:solidFill>
                  <a:schemeClr val="bg1"/>
                </a:solidFill>
              </a:rPr>
              <a:t>RfDs</a:t>
            </a:r>
            <a:r>
              <a:rPr lang="en-GB">
                <a:solidFill>
                  <a:schemeClr val="bg1"/>
                </a:solidFill>
              </a:rPr>
              <a:t> based on ED05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E.g. 5mg gluten, 2mg egg, 2mg milk, 5mg fish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54E691-B64C-FAE2-9D5E-02E352BC7230}"/>
              </a:ext>
            </a:extLst>
          </p:cNvPr>
          <p:cNvSpPr txBox="1"/>
          <p:nvPr/>
        </p:nvSpPr>
        <p:spPr>
          <a:xfrm>
            <a:off x="476250" y="5179623"/>
            <a:ext cx="11142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Both"/>
            </a:pPr>
            <a:r>
              <a:rPr lang="en-GB" sz="1100"/>
              <a:t>Swiss Food Law, 2017 </a:t>
            </a:r>
            <a:r>
              <a:rPr lang="en-GB" sz="1100">
                <a:hlinkClick r:id="rId2"/>
              </a:rPr>
              <a:t>https://www.fedlex.admin.ch/eli/cc/2017/62/en#art_5</a:t>
            </a:r>
            <a:endParaRPr lang="en-GB" sz="1100"/>
          </a:p>
          <a:p>
            <a:pPr marL="228600" indent="-228600">
              <a:buAutoNum type="arabicParenBoth"/>
            </a:pPr>
            <a:r>
              <a:rPr lang="en-GB" sz="1100"/>
              <a:t>Swedish Food Agency, Undeclared allergens in food – guide on how to assess the risk of allergic reactions in the population (Version 2) 2022 </a:t>
            </a:r>
            <a:r>
              <a:rPr lang="en-GB" sz="1100">
                <a:hlinkClick r:id="rId3"/>
              </a:rPr>
              <a:t>https://bit.ly/3XsGY9z</a:t>
            </a:r>
            <a:r>
              <a:rPr lang="en-GB" sz="1100"/>
              <a:t>  </a:t>
            </a:r>
          </a:p>
          <a:p>
            <a:pPr marL="228600" indent="-228600">
              <a:buAutoNum type="arabicParenBoth"/>
            </a:pPr>
            <a:r>
              <a:rPr lang="en-GB" sz="1100"/>
              <a:t>UK Food Standards Agency, Committee on Toxicity (COT) assessment of the Codex report on food allergen thresholds, 2024 </a:t>
            </a:r>
            <a:r>
              <a:rPr lang="en-GB" sz="1100">
                <a:hlinkClick r:id="rId4"/>
              </a:rPr>
              <a:t>https://bit.ly/4g70xLV</a:t>
            </a:r>
            <a:r>
              <a:rPr lang="en-GB" sz="1100"/>
              <a:t> </a:t>
            </a:r>
          </a:p>
          <a:p>
            <a:pPr marL="228600" indent="-228600">
              <a:buAutoNum type="arabicParenBoth"/>
            </a:pPr>
            <a:r>
              <a:rPr lang="en-GB" sz="1100"/>
              <a:t>Dutch Ministry of Health, Welfare and Sport (VWS), Guidelines on cross-contact of allergens, 2024 </a:t>
            </a:r>
            <a:r>
              <a:rPr lang="en-GB" sz="1100">
                <a:hlinkClick r:id="rId5"/>
              </a:rPr>
              <a:t>https://bit.ly/3XtgNiW</a:t>
            </a:r>
            <a:r>
              <a:rPr lang="en-GB" sz="1100"/>
              <a:t> </a:t>
            </a:r>
            <a:endParaRPr lang="en-BE" sz="1100"/>
          </a:p>
        </p:txBody>
      </p:sp>
    </p:spTree>
    <p:extLst>
      <p:ext uri="{BB962C8B-B14F-4D97-AF65-F5344CB8AC3E}">
        <p14:creationId xmlns:p14="http://schemas.microsoft.com/office/powerpoint/2010/main" val="1885942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D63150EA-26C0-B3AC-7398-8B79AAE7C64A}"/>
              </a:ext>
            </a:extLst>
          </p:cNvPr>
          <p:cNvSpPr/>
          <p:nvPr/>
        </p:nvSpPr>
        <p:spPr>
          <a:xfrm>
            <a:off x="11618795" y="1238367"/>
            <a:ext cx="95531" cy="444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BE" sz="32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608FD9-D70C-661D-00FD-E2EFDD604460}"/>
              </a:ext>
            </a:extLst>
          </p:cNvPr>
          <p:cNvSpPr/>
          <p:nvPr/>
        </p:nvSpPr>
        <p:spPr>
          <a:xfrm>
            <a:off x="10047890" y="0"/>
            <a:ext cx="2144111" cy="2719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BE" sz="3200">
              <a:solidFill>
                <a:srgbClr val="1B75BB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589D45C-709C-78E7-D01B-6580EC8F288E}"/>
              </a:ext>
            </a:extLst>
          </p:cNvPr>
          <p:cNvSpPr txBox="1">
            <a:spLocks/>
          </p:cNvSpPr>
          <p:nvPr/>
        </p:nvSpPr>
        <p:spPr>
          <a:xfrm>
            <a:off x="7756633" y="6148355"/>
            <a:ext cx="4392668" cy="54973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7500"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333" b="1">
                <a:solidFill>
                  <a:schemeClr val="bg1"/>
                </a:solidFill>
                <a:latin typeface="+mn-lt"/>
                <a:cs typeface="Times New Roman"/>
              </a:rPr>
              <a:t>GA2LEN Anaphylaxis and Food Allergy Forum </a:t>
            </a:r>
            <a:r>
              <a:rPr lang="en-US" sz="1333" b="1">
                <a:solidFill>
                  <a:schemeClr val="bg1"/>
                </a:solidFill>
                <a:latin typeface="+mn-lt"/>
                <a:cs typeface="Times New Roman"/>
              </a:rPr>
              <a:t>Presentation </a:t>
            </a:r>
            <a:r>
              <a:rPr lang="en-GB" sz="1333" b="1" i="1">
                <a:solidFill>
                  <a:schemeClr val="bg1"/>
                </a:solidFill>
                <a:latin typeface="+mn-lt"/>
                <a:cs typeface="Times New Roman"/>
              </a:rPr>
              <a:t>Thresholds in allergen mandatory labelling</a:t>
            </a:r>
            <a:endParaRPr lang="en-US" sz="1333" b="1" i="1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8D871F4-6873-5DF0-CE32-060BCC2C4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53" y="539769"/>
            <a:ext cx="11754416" cy="825985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>
                <a:solidFill>
                  <a:srgbClr val="1B75B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EFA work with the</a:t>
            </a:r>
            <a:endParaRPr lang="en-GB" sz="2800" b="1">
              <a:solidFill>
                <a:srgbClr val="1B75B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3785B5-28B3-D164-1F40-3FCF754FFFC7}"/>
              </a:ext>
            </a:extLst>
          </p:cNvPr>
          <p:cNvSpPr/>
          <p:nvPr/>
        </p:nvSpPr>
        <p:spPr>
          <a:xfrm>
            <a:off x="772932" y="1381807"/>
            <a:ext cx="2230117" cy="123677"/>
          </a:xfrm>
          <a:prstGeom prst="rect">
            <a:avLst/>
          </a:prstGeom>
          <a:solidFill>
            <a:srgbClr val="A6CD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BE" sz="3200">
              <a:solidFill>
                <a:srgbClr val="4490CE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BED6E6D-56AC-22B3-A1E0-60EA8DAFC95B}"/>
              </a:ext>
            </a:extLst>
          </p:cNvPr>
          <p:cNvSpPr txBox="1">
            <a:spLocks/>
          </p:cNvSpPr>
          <p:nvPr/>
        </p:nvSpPr>
        <p:spPr>
          <a:xfrm>
            <a:off x="1052907" y="2214239"/>
            <a:ext cx="899498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rgbClr val="1B75BB"/>
                </a:solidFill>
                <a:cs typeface="Calibri"/>
              </a:rPr>
              <a:t>Observer since 2019, focusing on </a:t>
            </a:r>
            <a:r>
              <a:rPr lang="en-GB" b="1">
                <a:solidFill>
                  <a:srgbClr val="1B75BB"/>
                </a:solidFill>
                <a:cs typeface="Calibri"/>
              </a:rPr>
              <a:t>food labelling committee </a:t>
            </a:r>
            <a:r>
              <a:rPr lang="en-GB">
                <a:solidFill>
                  <a:srgbClr val="1B75BB"/>
                </a:solidFill>
                <a:cs typeface="Calibri"/>
              </a:rPr>
              <a:t>(CCFL)</a:t>
            </a:r>
          </a:p>
          <a:p>
            <a:r>
              <a:rPr lang="en-GB">
                <a:solidFill>
                  <a:srgbClr val="1B75BB"/>
                </a:solidFill>
                <a:cs typeface="Calibri"/>
              </a:rPr>
              <a:t>Participation in CCFL meetings and Electronic Working Groups </a:t>
            </a:r>
          </a:p>
          <a:p>
            <a:r>
              <a:rPr lang="en-GB">
                <a:solidFill>
                  <a:srgbClr val="1B75BB"/>
                </a:solidFill>
                <a:cs typeface="Calibri"/>
              </a:rPr>
              <a:t>Contribution to consultations on </a:t>
            </a:r>
            <a:r>
              <a:rPr lang="en-GB" b="1">
                <a:solidFill>
                  <a:srgbClr val="1B75BB"/>
                </a:solidFill>
                <a:cs typeface="Calibri"/>
              </a:rPr>
              <a:t>allergen labelling, e-commerce, use of technology for food information, exemptions in emergencies </a:t>
            </a:r>
            <a:r>
              <a:rPr lang="en-GB">
                <a:solidFill>
                  <a:srgbClr val="1B75BB"/>
                </a:solidFill>
                <a:cs typeface="Calibri"/>
              </a:rPr>
              <a:t>etc</a:t>
            </a:r>
          </a:p>
          <a:p>
            <a:r>
              <a:rPr lang="en-GB">
                <a:solidFill>
                  <a:srgbClr val="1B75BB"/>
                </a:solidFill>
                <a:cs typeface="Calibri"/>
              </a:rPr>
              <a:t>Letter to </a:t>
            </a:r>
            <a:r>
              <a:rPr lang="en-GB" b="1">
                <a:solidFill>
                  <a:srgbClr val="1B75BB"/>
                </a:solidFill>
                <a:cs typeface="Calibri"/>
              </a:rPr>
              <a:t>Italian Codex contact point </a:t>
            </a:r>
            <a:r>
              <a:rPr lang="en-GB">
                <a:solidFill>
                  <a:srgbClr val="1B75BB"/>
                </a:solidFill>
                <a:cs typeface="Calibri"/>
              </a:rPr>
              <a:t>with proposals for future work: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1B75BB"/>
                </a:solidFill>
                <a:cs typeface="Calibri"/>
              </a:rPr>
              <a:t>A solid framework for ‘free-from’ labelling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1B75BB"/>
                </a:solidFill>
                <a:cs typeface="Calibri"/>
              </a:rPr>
              <a:t>Definition and labelling of vegan/vegetarian/plant-based products </a:t>
            </a:r>
            <a:endParaRPr lang="en-BE">
              <a:solidFill>
                <a:srgbClr val="1B75BB"/>
              </a:solidFill>
              <a:cs typeface="Calibri"/>
            </a:endParaRPr>
          </a:p>
        </p:txBody>
      </p:sp>
      <p:pic>
        <p:nvPicPr>
          <p:cNvPr id="21" name="Picture 4" descr="Check">
            <a:extLst>
              <a:ext uri="{FF2B5EF4-FFF2-40B4-BE49-F238E27FC236}">
                <a16:creationId xmlns:a16="http://schemas.microsoft.com/office/drawing/2014/main" id="{65A5A33A-BE15-34C5-508F-5F09E14A3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22" y="2211776"/>
            <a:ext cx="327683" cy="28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heck">
            <a:extLst>
              <a:ext uri="{FF2B5EF4-FFF2-40B4-BE49-F238E27FC236}">
                <a16:creationId xmlns:a16="http://schemas.microsoft.com/office/drawing/2014/main" id="{904B694E-9284-4167-4348-77A368457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22" y="2660161"/>
            <a:ext cx="327683" cy="28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heck">
            <a:extLst>
              <a:ext uri="{FF2B5EF4-FFF2-40B4-BE49-F238E27FC236}">
                <a16:creationId xmlns:a16="http://schemas.microsoft.com/office/drawing/2014/main" id="{23E6EC95-1F5D-DCCC-E3F1-09E23538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22" y="3119768"/>
            <a:ext cx="327683" cy="28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heck">
            <a:extLst>
              <a:ext uri="{FF2B5EF4-FFF2-40B4-BE49-F238E27FC236}">
                <a16:creationId xmlns:a16="http://schemas.microsoft.com/office/drawing/2014/main" id="{C9796CB1-6F6E-CB46-9C68-7DB59369B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13" y="3844705"/>
            <a:ext cx="327683" cy="28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21353B8-4E5C-46EA-5F7A-552E1F77FF11}"/>
              </a:ext>
            </a:extLst>
          </p:cNvPr>
          <p:cNvSpPr/>
          <p:nvPr/>
        </p:nvSpPr>
        <p:spPr>
          <a:xfrm>
            <a:off x="3903445" y="812535"/>
            <a:ext cx="7100886" cy="898543"/>
          </a:xfrm>
          <a:prstGeom prst="roundRect">
            <a:avLst/>
          </a:prstGeom>
          <a:solidFill>
            <a:srgbClr val="F292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32CA8A7-25F8-28BE-2A05-EBC1C9413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181" y="912100"/>
            <a:ext cx="6643360" cy="72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546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D63150EA-26C0-B3AC-7398-8B79AAE7C64A}"/>
              </a:ext>
            </a:extLst>
          </p:cNvPr>
          <p:cNvSpPr/>
          <p:nvPr/>
        </p:nvSpPr>
        <p:spPr>
          <a:xfrm>
            <a:off x="11618795" y="1238367"/>
            <a:ext cx="95531" cy="444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BE" sz="32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608FD9-D70C-661D-00FD-E2EFDD604460}"/>
              </a:ext>
            </a:extLst>
          </p:cNvPr>
          <p:cNvSpPr/>
          <p:nvPr/>
        </p:nvSpPr>
        <p:spPr>
          <a:xfrm>
            <a:off x="10047890" y="0"/>
            <a:ext cx="2144111" cy="1599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BE" sz="3200">
              <a:solidFill>
                <a:srgbClr val="1B75BB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589D45C-709C-78E7-D01B-6580EC8F288E}"/>
              </a:ext>
            </a:extLst>
          </p:cNvPr>
          <p:cNvSpPr txBox="1">
            <a:spLocks/>
          </p:cNvSpPr>
          <p:nvPr/>
        </p:nvSpPr>
        <p:spPr>
          <a:xfrm>
            <a:off x="7756633" y="6148355"/>
            <a:ext cx="4392668" cy="54973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7500"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333" b="1">
                <a:solidFill>
                  <a:schemeClr val="bg1"/>
                </a:solidFill>
                <a:latin typeface="+mn-lt"/>
                <a:cs typeface="Times New Roman"/>
              </a:rPr>
              <a:t>GA2LEN Anaphylaxis and Food Allergy Forum </a:t>
            </a:r>
            <a:r>
              <a:rPr lang="en-US" sz="1333" b="1">
                <a:solidFill>
                  <a:schemeClr val="bg1"/>
                </a:solidFill>
                <a:latin typeface="+mn-lt"/>
                <a:cs typeface="Times New Roman"/>
              </a:rPr>
              <a:t>Presentation </a:t>
            </a:r>
            <a:r>
              <a:rPr lang="en-GB" sz="1333" b="1" i="1">
                <a:solidFill>
                  <a:schemeClr val="bg1"/>
                </a:solidFill>
                <a:latin typeface="+mn-lt"/>
                <a:cs typeface="Times New Roman"/>
              </a:rPr>
              <a:t>Thresholds in allergen mandatory labelling</a:t>
            </a:r>
            <a:endParaRPr lang="en-US" sz="1333" b="1" i="1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8D871F4-6873-5DF0-CE32-060BCC2C4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53" y="213958"/>
            <a:ext cx="11754416" cy="825985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>
                <a:solidFill>
                  <a:srgbClr val="1B75B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EFA work with the</a:t>
            </a:r>
            <a:endParaRPr lang="en-GB" sz="2800" b="1">
              <a:solidFill>
                <a:srgbClr val="1B75B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3785B5-28B3-D164-1F40-3FCF754FFFC7}"/>
              </a:ext>
            </a:extLst>
          </p:cNvPr>
          <p:cNvSpPr/>
          <p:nvPr/>
        </p:nvSpPr>
        <p:spPr>
          <a:xfrm>
            <a:off x="762422" y="1216404"/>
            <a:ext cx="2230117" cy="123677"/>
          </a:xfrm>
          <a:prstGeom prst="rect">
            <a:avLst/>
          </a:prstGeom>
          <a:solidFill>
            <a:srgbClr val="A6CD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BE" sz="3200">
              <a:solidFill>
                <a:srgbClr val="4490CE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BED6E6D-56AC-22B3-A1E0-60EA8DAFC95B}"/>
              </a:ext>
            </a:extLst>
          </p:cNvPr>
          <p:cNvSpPr txBox="1">
            <a:spLocks/>
          </p:cNvSpPr>
          <p:nvPr/>
        </p:nvSpPr>
        <p:spPr>
          <a:xfrm>
            <a:off x="624850" y="1846475"/>
            <a:ext cx="7824532" cy="34953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>
                <a:solidFill>
                  <a:srgbClr val="FF0000"/>
                </a:solidFill>
                <a:cs typeface="Calibri"/>
              </a:rPr>
              <a:t>Mandatory </a:t>
            </a:r>
            <a:r>
              <a:rPr lang="en-GB" sz="2000" b="1">
                <a:solidFill>
                  <a:srgbClr val="1B75BB"/>
                </a:solidFill>
                <a:cs typeface="Calibri"/>
              </a:rPr>
              <a:t>PAL to be included in an ‘Allergen Statement’ together with other allergy-related information</a:t>
            </a:r>
          </a:p>
          <a:p>
            <a:r>
              <a:rPr lang="en-GB" sz="2000" b="1">
                <a:solidFill>
                  <a:srgbClr val="1B75BB"/>
                </a:solidFill>
                <a:cs typeface="Calibri"/>
              </a:rPr>
              <a:t>Strong support of </a:t>
            </a:r>
            <a:r>
              <a:rPr lang="en-GB" sz="2000" b="1" err="1">
                <a:solidFill>
                  <a:srgbClr val="1B75BB"/>
                </a:solidFill>
                <a:cs typeface="Calibri"/>
              </a:rPr>
              <a:t>RfDs</a:t>
            </a:r>
            <a:r>
              <a:rPr lang="en-GB" sz="2000" b="1">
                <a:solidFill>
                  <a:srgbClr val="1B75BB"/>
                </a:solidFill>
                <a:cs typeface="Calibri"/>
              </a:rPr>
              <a:t> based on ED05 as opposed to ED01</a:t>
            </a:r>
            <a:endParaRPr lang="en-GB" sz="2000" b="1">
              <a:solidFill>
                <a:srgbClr val="1B75BB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1B75BB"/>
                </a:solidFill>
                <a:cs typeface="Calibri"/>
              </a:rPr>
              <a:t>Detectable with existing methods</a:t>
            </a:r>
            <a:endParaRPr lang="en-GB" sz="1600">
              <a:solidFill>
                <a:srgbClr val="1B75BB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1B75BB"/>
                </a:solidFill>
                <a:cs typeface="Calibri"/>
              </a:rPr>
              <a:t>Leading to reduced and more trustworthy PAL</a:t>
            </a:r>
            <a:endParaRPr lang="en-GB" sz="1600">
              <a:solidFill>
                <a:srgbClr val="1B75BB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1B75BB"/>
                </a:solidFill>
                <a:cs typeface="Calibri"/>
              </a:rPr>
              <a:t>Negligible public health impact</a:t>
            </a:r>
            <a:endParaRPr lang="en-GB" sz="1600">
              <a:solidFill>
                <a:srgbClr val="1B75BB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1B75BB"/>
                </a:solidFill>
                <a:cs typeface="Calibri"/>
              </a:rPr>
              <a:t>In line with the FAO/WHO expert recommendation</a:t>
            </a:r>
            <a:endParaRPr lang="en-GB" sz="1600">
              <a:solidFill>
                <a:srgbClr val="1B75BB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1B75BB"/>
                </a:solidFill>
                <a:cs typeface="Calibri"/>
              </a:rPr>
              <a:t>Protect people still uncovered through identification and solid ‘free-from’ schemes</a:t>
            </a:r>
            <a:endParaRPr lang="en-GB" sz="1600">
              <a:solidFill>
                <a:srgbClr val="1B75BB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1B75BB"/>
                </a:solidFill>
                <a:cs typeface="Calibri"/>
              </a:rPr>
              <a:t>Two-tiered PAL is still premature as long as a legal definition of ‘traces’ is lacking</a:t>
            </a:r>
            <a:endParaRPr lang="en-GB" sz="1600">
              <a:solidFill>
                <a:srgbClr val="1B75BB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1B75BB"/>
                </a:solidFill>
                <a:cs typeface="Calibri"/>
              </a:rPr>
              <a:t>Specific advice needed on vulnerable groups e.g. infants, elderly etc.</a:t>
            </a:r>
            <a:endParaRPr lang="en-GB" sz="1600">
              <a:solidFill>
                <a:srgbClr val="1B75BB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1B75BB"/>
                </a:solidFill>
                <a:cs typeface="Calibri"/>
              </a:rPr>
              <a:t>Invest to inform the community of actual risks</a:t>
            </a:r>
            <a:endParaRPr lang="en-GB" sz="1600">
              <a:solidFill>
                <a:srgbClr val="1B75BB"/>
              </a:solidFill>
              <a:ea typeface="Calibri"/>
              <a:cs typeface="Calibri"/>
            </a:endParaRPr>
          </a:p>
        </p:txBody>
      </p:sp>
      <p:pic>
        <p:nvPicPr>
          <p:cNvPr id="22" name="Picture 4" descr="Check">
            <a:extLst>
              <a:ext uri="{FF2B5EF4-FFF2-40B4-BE49-F238E27FC236}">
                <a16:creationId xmlns:a16="http://schemas.microsoft.com/office/drawing/2014/main" id="{904B694E-9284-4167-4348-77A368457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44" y="2478831"/>
            <a:ext cx="327683" cy="28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21353B8-4E5C-46EA-5F7A-552E1F77FF11}"/>
              </a:ext>
            </a:extLst>
          </p:cNvPr>
          <p:cNvSpPr/>
          <p:nvPr/>
        </p:nvSpPr>
        <p:spPr>
          <a:xfrm>
            <a:off x="3955995" y="532220"/>
            <a:ext cx="7100886" cy="870875"/>
          </a:xfrm>
          <a:prstGeom prst="roundRect">
            <a:avLst/>
          </a:prstGeom>
          <a:solidFill>
            <a:srgbClr val="F292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32CA8A7-25F8-28BE-2A05-EBC1C9413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30" y="596799"/>
            <a:ext cx="6764495" cy="73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A5B03D1D-C878-F222-B05D-74FAA98C5035}"/>
              </a:ext>
            </a:extLst>
          </p:cNvPr>
          <p:cNvSpPr txBox="1">
            <a:spLocks/>
          </p:cNvSpPr>
          <p:nvPr/>
        </p:nvSpPr>
        <p:spPr>
          <a:xfrm>
            <a:off x="656625" y="878063"/>
            <a:ext cx="8778923" cy="541459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i="1">
                <a:solidFill>
                  <a:srgbClr val="1B75BB"/>
                </a:solidFill>
                <a:cs typeface="Calibri"/>
              </a:rPr>
              <a:t>Development of PAL Guidelines</a:t>
            </a:r>
          </a:p>
        </p:txBody>
      </p:sp>
      <p:pic>
        <p:nvPicPr>
          <p:cNvPr id="3" name="Picture 4" descr="Check">
            <a:extLst>
              <a:ext uri="{FF2B5EF4-FFF2-40B4-BE49-F238E27FC236}">
                <a16:creationId xmlns:a16="http://schemas.microsoft.com/office/drawing/2014/main" id="{5369B891-F2FC-2F58-1848-2EDCA4117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67" y="1860943"/>
            <a:ext cx="327683" cy="28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22795D-B279-E098-ED90-3C32AF8445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4042" y="1559256"/>
            <a:ext cx="3272255" cy="18227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CC3A31-50F3-D0B7-A42E-8E8780DD422E}"/>
              </a:ext>
            </a:extLst>
          </p:cNvPr>
          <p:cNvSpPr txBox="1"/>
          <p:nvPr/>
        </p:nvSpPr>
        <p:spPr>
          <a:xfrm>
            <a:off x="8310167" y="5425197"/>
            <a:ext cx="3627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/>
              <a:t>Turner et al. JACI </a:t>
            </a:r>
            <a:r>
              <a:rPr lang="en-GB" sz="1200" b="1" err="1"/>
              <a:t>Pract</a:t>
            </a:r>
            <a:r>
              <a:rPr lang="en-GB" sz="1200" b="1"/>
              <a:t>. 2022;10:59-70 </a:t>
            </a:r>
            <a:endParaRPr lang="en-BE" sz="1200" b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B05F66-0833-0C63-60DC-2F71F79718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4162" y="3502583"/>
            <a:ext cx="3627456" cy="19030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CC00EF-A684-75A4-3ADD-CAE0646EC160}"/>
              </a:ext>
            </a:extLst>
          </p:cNvPr>
          <p:cNvSpPr txBox="1"/>
          <p:nvPr/>
        </p:nvSpPr>
        <p:spPr>
          <a:xfrm>
            <a:off x="514350" y="5505450"/>
            <a:ext cx="601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/>
              <a:t>*For more information on EFA’s positions on PAL, see here: </a:t>
            </a:r>
            <a:r>
              <a:rPr lang="en-GB" sz="1100">
                <a:hlinkClick r:id="rId7"/>
              </a:rPr>
              <a:t>https://bit.ly/3TdJNbS</a:t>
            </a:r>
            <a:r>
              <a:rPr lang="en-GB" sz="1100"/>
              <a:t> </a:t>
            </a:r>
            <a:endParaRPr lang="en-BE" sz="1100"/>
          </a:p>
        </p:txBody>
      </p:sp>
    </p:spTree>
    <p:extLst>
      <p:ext uri="{BB962C8B-B14F-4D97-AF65-F5344CB8AC3E}">
        <p14:creationId xmlns:p14="http://schemas.microsoft.com/office/powerpoint/2010/main" val="87667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1B5121-73DE-F1EB-9D21-88B60B63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3" y="992251"/>
            <a:ext cx="7848872" cy="994172"/>
          </a:xfrm>
        </p:spPr>
        <p:txBody>
          <a:bodyPr>
            <a:noAutofit/>
          </a:bodyPr>
          <a:lstStyle/>
          <a:p>
            <a:pPr algn="l"/>
            <a:r>
              <a:rPr lang="en-US" sz="2000" b="1">
                <a:latin typeface="+mn-lt"/>
              </a:rPr>
              <a:t>Risk of allergic reactions depending on the patient's individual Eliciting Dose (ED)</a:t>
            </a:r>
            <a:endParaRPr lang="fr-FR" sz="200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CD3043E-AE10-6CD7-A88C-934729D7A08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97222" y="2996952"/>
          <a:ext cx="7571187" cy="25184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94295">
                  <a:extLst>
                    <a:ext uri="{9D8B030D-6E8A-4147-A177-3AD203B41FA5}">
                      <a16:colId xmlns:a16="http://schemas.microsoft.com/office/drawing/2014/main" val="1907255798"/>
                    </a:ext>
                  </a:extLst>
                </a:gridCol>
                <a:gridCol w="181865">
                  <a:extLst>
                    <a:ext uri="{9D8B030D-6E8A-4147-A177-3AD203B41FA5}">
                      <a16:colId xmlns:a16="http://schemas.microsoft.com/office/drawing/2014/main" val="2612650699"/>
                    </a:ext>
                  </a:extLst>
                </a:gridCol>
                <a:gridCol w="1363983">
                  <a:extLst>
                    <a:ext uri="{9D8B030D-6E8A-4147-A177-3AD203B41FA5}">
                      <a16:colId xmlns:a16="http://schemas.microsoft.com/office/drawing/2014/main" val="1300278360"/>
                    </a:ext>
                  </a:extLst>
                </a:gridCol>
                <a:gridCol w="181865">
                  <a:extLst>
                    <a:ext uri="{9D8B030D-6E8A-4147-A177-3AD203B41FA5}">
                      <a16:colId xmlns:a16="http://schemas.microsoft.com/office/drawing/2014/main" val="1286641038"/>
                    </a:ext>
                  </a:extLst>
                </a:gridCol>
                <a:gridCol w="1363983">
                  <a:extLst>
                    <a:ext uri="{9D8B030D-6E8A-4147-A177-3AD203B41FA5}">
                      <a16:colId xmlns:a16="http://schemas.microsoft.com/office/drawing/2014/main" val="1784007316"/>
                    </a:ext>
                  </a:extLst>
                </a:gridCol>
                <a:gridCol w="175365">
                  <a:extLst>
                    <a:ext uri="{9D8B030D-6E8A-4147-A177-3AD203B41FA5}">
                      <a16:colId xmlns:a16="http://schemas.microsoft.com/office/drawing/2014/main" val="1744254097"/>
                    </a:ext>
                  </a:extLst>
                </a:gridCol>
                <a:gridCol w="1363983">
                  <a:extLst>
                    <a:ext uri="{9D8B030D-6E8A-4147-A177-3AD203B41FA5}">
                      <a16:colId xmlns:a16="http://schemas.microsoft.com/office/drawing/2014/main" val="1863685344"/>
                    </a:ext>
                  </a:extLst>
                </a:gridCol>
                <a:gridCol w="181865">
                  <a:extLst>
                    <a:ext uri="{9D8B030D-6E8A-4147-A177-3AD203B41FA5}">
                      <a16:colId xmlns:a16="http://schemas.microsoft.com/office/drawing/2014/main" val="1417572465"/>
                    </a:ext>
                  </a:extLst>
                </a:gridCol>
                <a:gridCol w="1363983">
                  <a:extLst>
                    <a:ext uri="{9D8B030D-6E8A-4147-A177-3AD203B41FA5}">
                      <a16:colId xmlns:a16="http://schemas.microsoft.com/office/drawing/2014/main" val="184904975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u="none" strike="noStrike" kern="1200" baseline="0" err="1"/>
                        <a:t>Peanut</a:t>
                      </a:r>
                      <a:r>
                        <a:rPr lang="de-DE" sz="1100" u="none" strike="noStrike" kern="1200" baseline="0"/>
                        <a:t> –</a:t>
                      </a:r>
                      <a:r>
                        <a:rPr lang="de-DE" sz="1100" u="none" strike="noStrike" kern="1200" baseline="0" err="1"/>
                        <a:t>allergic</a:t>
                      </a:r>
                      <a:r>
                        <a:rPr lang="de-DE" sz="1100" u="none" strike="noStrike" kern="1200" baseline="0"/>
                        <a:t> </a:t>
                      </a:r>
                      <a:r>
                        <a:rPr lang="de-DE" sz="1100" u="none" strike="noStrike" kern="1200" baseline="0" err="1"/>
                        <a:t>individual´s</a:t>
                      </a:r>
                      <a:r>
                        <a:rPr lang="de-DE" sz="1100" u="none" strike="noStrike" kern="1200" baseline="0"/>
                        <a:t> </a:t>
                      </a:r>
                      <a:r>
                        <a:rPr lang="de-DE" sz="1100" u="none" strike="noStrike" kern="1200" baseline="0" err="1"/>
                        <a:t>threshold</a:t>
                      </a:r>
                      <a:r>
                        <a:rPr lang="de-DE" sz="1100" u="none" strike="noStrike" kern="1200" baseline="0"/>
                        <a:t> </a:t>
                      </a:r>
                      <a:r>
                        <a:rPr lang="de-DE" sz="1100" u="none" strike="noStrike" kern="1200" baseline="0" err="1"/>
                        <a:t>value</a:t>
                      </a:r>
                      <a:r>
                        <a:rPr lang="de-DE" sz="1100" u="none" strike="noStrike" kern="1200" baseline="0"/>
                        <a:t> (mg)</a:t>
                      </a:r>
                      <a:endParaRPr lang="fr-FR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fr-FR" sz="110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Snack</a:t>
                      </a:r>
                      <a:r>
                        <a:rPr lang="fr-FR" sz="1100" baseline="0"/>
                        <a:t> </a:t>
                      </a:r>
                      <a:r>
                        <a:rPr lang="fr-FR" sz="1100"/>
                        <a:t>Chip M</a:t>
                      </a:r>
                      <a:r>
                        <a:rPr lang="fr-FR" sz="1100" baseline="0"/>
                        <a:t>ixes</a:t>
                      </a:r>
                    </a:p>
                    <a:p>
                      <a:pPr algn="ctr"/>
                      <a:endParaRPr lang="fr-FR" sz="1100"/>
                    </a:p>
                    <a:p>
                      <a:pPr algn="ctr"/>
                      <a:r>
                        <a:rPr lang="fr-FR" sz="1100"/>
                        <a:t>(%)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fr-FR" sz="110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Cookies </a:t>
                      </a:r>
                    </a:p>
                    <a:p>
                      <a:pPr algn="ctr"/>
                      <a:endParaRPr lang="fr-FR" sz="1100"/>
                    </a:p>
                    <a:p>
                      <a:pPr algn="ctr"/>
                      <a:r>
                        <a:rPr lang="fr-FR" sz="1100"/>
                        <a:t>(%)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baseline="0"/>
                        <a:t>Donuts, Snack Cakes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baseline="0"/>
                        <a:t>(%)</a:t>
                      </a:r>
                      <a:endParaRPr lang="en-US" sz="11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fr-FR" sz="11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u="none" strike="noStrike" kern="1200" baseline="0" err="1"/>
                        <a:t>Ice</a:t>
                      </a:r>
                      <a:r>
                        <a:rPr lang="fr-FR" sz="1100" u="none" strike="noStrike" kern="1200" baseline="0"/>
                        <a:t> Cream</a:t>
                      </a:r>
                    </a:p>
                    <a:p>
                      <a:pPr algn="ctr"/>
                      <a:endParaRPr lang="fr-FR" sz="1100" u="none" strike="noStrike" kern="1200" baseline="0"/>
                    </a:p>
                    <a:p>
                      <a:pPr algn="ctr"/>
                      <a:r>
                        <a:rPr lang="fr-FR" sz="1100" u="none" strike="noStrike" kern="1200" baseline="0"/>
                        <a:t>(%)</a:t>
                      </a:r>
                      <a:endParaRPr lang="fr-FR" sz="11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6087947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fr-FR" sz="120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fr-FR" sz="120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45.8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fr-FR" sz="120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44.5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fr-FR" sz="120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56.0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fr-FR" sz="120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60.7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4340812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fr-FR" sz="120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fr-FR" sz="120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32.3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fr-FR" sz="120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31.2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fr-FR" sz="120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42.4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fr-FR" sz="120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46.9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9667035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fr-FR" sz="1200"/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fr-FR" sz="120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17.6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fr-FR" sz="120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16.2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fr-FR" sz="120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27.5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fr-FR" sz="120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32.3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46926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fr-FR" sz="1200"/>
                        <a:t>30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fr-FR" sz="120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5.6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fr-FR" sz="120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5.5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fr-FR" sz="120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14.0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fr-FR" sz="120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19.0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4788885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fr-FR" sz="1200"/>
                        <a:t>100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fr-FR" sz="120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0.5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fr-FR" sz="120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0.4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fr-FR" sz="120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2.2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fr-FR" sz="120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5.8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0629607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fr-FR" sz="1200"/>
                        <a:t>300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fr-FR" sz="120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0.009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fr-FR" sz="120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0.012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fr-FR" sz="120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0.027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fr-FR" sz="120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0.295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9771030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fr-FR" sz="1200"/>
                        <a:t>1000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fr-FR" sz="120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NR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fr-FR" sz="120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NR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fr-FR" sz="120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NR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fr-FR" sz="120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0.0040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35568789"/>
                  </a:ext>
                </a:extLst>
              </a:tr>
            </a:tbl>
          </a:graphicData>
        </a:graphic>
      </p:graphicFrame>
      <p:sp>
        <p:nvSpPr>
          <p:cNvPr id="7" name="TextBox 11">
            <a:extLst>
              <a:ext uri="{FF2B5EF4-FFF2-40B4-BE49-F238E27FC236}">
                <a16:creationId xmlns:a16="http://schemas.microsoft.com/office/drawing/2014/main" id="{CCE31A22-59A9-6386-A412-C7361995CFC4}"/>
              </a:ext>
            </a:extLst>
          </p:cNvPr>
          <p:cNvSpPr txBox="1"/>
          <p:nvPr/>
        </p:nvSpPr>
        <p:spPr>
          <a:xfrm>
            <a:off x="2160500" y="1916030"/>
            <a:ext cx="7931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b="1">
                <a:solidFill>
                  <a:prstClr val="black"/>
                </a:solidFill>
                <a:latin typeface="Calibri"/>
              </a:rPr>
              <a:t>Percentage of eating occasions that would result in a predicted allergic reaction (risk for a peanut allergic individual)</a:t>
            </a:r>
            <a:r>
              <a:rPr lang="en-US" b="1" baseline="30000">
                <a:solidFill>
                  <a:prstClr val="black"/>
                </a:solidFill>
                <a:latin typeface="Calibri"/>
              </a:rPr>
              <a:t>1</a:t>
            </a:r>
            <a:endParaRPr lang="fr-FR" baseline="30000" err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5E1EE690-A772-E179-DA8F-A34586E4950D}"/>
              </a:ext>
            </a:extLst>
          </p:cNvPr>
          <p:cNvSpPr txBox="1"/>
          <p:nvPr/>
        </p:nvSpPr>
        <p:spPr>
          <a:xfrm>
            <a:off x="1876859" y="6525867"/>
            <a:ext cx="42992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fr-FR" sz="1100">
                <a:solidFill>
                  <a:prstClr val="black"/>
                </a:solidFill>
                <a:latin typeface="Calibri" panose="020F0502020204030204"/>
              </a:rPr>
              <a:t>NR: No </a:t>
            </a:r>
            <a:r>
              <a:rPr lang="en-GB" sz="1100">
                <a:solidFill>
                  <a:prstClr val="black"/>
                </a:solidFill>
                <a:latin typeface="Calibri" panose="020F0502020204030204"/>
              </a:rPr>
              <a:t>reaction predicted      UAP: unintended allergen presence     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4C350BE3-4DA9-8AE7-6969-FACAA64CB6F2}"/>
              </a:ext>
            </a:extLst>
          </p:cNvPr>
          <p:cNvSpPr txBox="1"/>
          <p:nvPr/>
        </p:nvSpPr>
        <p:spPr>
          <a:xfrm>
            <a:off x="5239969" y="6520236"/>
            <a:ext cx="432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1100">
                <a:solidFill>
                  <a:prstClr val="black"/>
                </a:solidFill>
                <a:latin typeface="Calibri" panose="020F0502020204030204"/>
              </a:rPr>
              <a:t>1) J Baumert et al. </a:t>
            </a:r>
            <a:r>
              <a:rPr lang="fr-FR" sz="1100">
                <a:solidFill>
                  <a:prstClr val="black"/>
                </a:solidFill>
                <a:latin typeface="Calibri" panose="020F0502020204030204"/>
              </a:rPr>
              <a:t>J Allergy Clin </a:t>
            </a:r>
            <a:r>
              <a:rPr lang="en-GB" sz="1100">
                <a:solidFill>
                  <a:prstClr val="black"/>
                </a:solidFill>
                <a:latin typeface="Calibri" panose="020F0502020204030204"/>
              </a:rPr>
              <a:t>Immunol </a:t>
            </a:r>
            <a:r>
              <a:rPr lang="en-GB" sz="1100" err="1">
                <a:solidFill>
                  <a:prstClr val="black"/>
                </a:solidFill>
                <a:latin typeface="Calibri" panose="020F0502020204030204"/>
              </a:rPr>
              <a:t>Pract</a:t>
            </a:r>
            <a:r>
              <a:rPr lang="en-GB" sz="1100">
                <a:solidFill>
                  <a:prstClr val="black"/>
                </a:solidFill>
                <a:latin typeface="Calibri" panose="020F0502020204030204"/>
              </a:rPr>
              <a:t> 2018;6:457-65</a:t>
            </a:r>
            <a:r>
              <a:rPr lang="fr-FR" sz="1100">
                <a:solidFill>
                  <a:prstClr val="black"/>
                </a:solidFill>
                <a:latin typeface="Calibri" panose="020F0502020204030204"/>
              </a:rPr>
              <a:t>. 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C2ABB90B-2718-7647-F70A-3AF84C5EF7DD}"/>
              </a:ext>
            </a:extLst>
          </p:cNvPr>
          <p:cNvGrpSpPr/>
          <p:nvPr/>
        </p:nvGrpSpPr>
        <p:grpSpPr>
          <a:xfrm>
            <a:off x="8832304" y="2420888"/>
            <a:ext cx="362508" cy="511332"/>
            <a:chOff x="6965206" y="1588270"/>
            <a:chExt cx="601663" cy="1036638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A32CB3BB-0CA1-F67D-D8A0-246476366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3668" y="2120083"/>
              <a:ext cx="77788" cy="104775"/>
            </a:xfrm>
            <a:custGeom>
              <a:avLst/>
              <a:gdLst>
                <a:gd name="T0" fmla="*/ 4 w 11"/>
                <a:gd name="T1" fmla="*/ 0 h 15"/>
                <a:gd name="T2" fmla="*/ 0 w 11"/>
                <a:gd name="T3" fmla="*/ 9 h 15"/>
                <a:gd name="T4" fmla="*/ 7 w 11"/>
                <a:gd name="T5" fmla="*/ 15 h 15"/>
                <a:gd name="T6" fmla="*/ 11 w 11"/>
                <a:gd name="T7" fmla="*/ 6 h 15"/>
                <a:gd name="T8" fmla="*/ 4 w 11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5">
                  <a:moveTo>
                    <a:pt x="4" y="0"/>
                  </a:moveTo>
                  <a:cubicBezTo>
                    <a:pt x="3" y="3"/>
                    <a:pt x="2" y="6"/>
                    <a:pt x="0" y="9"/>
                  </a:cubicBezTo>
                  <a:cubicBezTo>
                    <a:pt x="3" y="12"/>
                    <a:pt x="5" y="14"/>
                    <a:pt x="7" y="15"/>
                  </a:cubicBezTo>
                  <a:cubicBezTo>
                    <a:pt x="8" y="12"/>
                    <a:pt x="10" y="9"/>
                    <a:pt x="11" y="6"/>
                  </a:cubicBezTo>
                  <a:cubicBezTo>
                    <a:pt x="9" y="4"/>
                    <a:pt x="6" y="2"/>
                    <a:pt x="4" y="0"/>
                  </a:cubicBez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65C77C4F-C707-7585-1B7E-AE0CC38B2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818" y="2274070"/>
              <a:ext cx="77788" cy="104775"/>
            </a:xfrm>
            <a:custGeom>
              <a:avLst/>
              <a:gdLst>
                <a:gd name="T0" fmla="*/ 0 w 11"/>
                <a:gd name="T1" fmla="*/ 8 h 15"/>
                <a:gd name="T2" fmla="*/ 7 w 11"/>
                <a:gd name="T3" fmla="*/ 15 h 15"/>
                <a:gd name="T4" fmla="*/ 11 w 11"/>
                <a:gd name="T5" fmla="*/ 6 h 15"/>
                <a:gd name="T6" fmla="*/ 4 w 11"/>
                <a:gd name="T7" fmla="*/ 0 h 15"/>
                <a:gd name="T8" fmla="*/ 0 w 11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5">
                  <a:moveTo>
                    <a:pt x="0" y="8"/>
                  </a:moveTo>
                  <a:cubicBezTo>
                    <a:pt x="2" y="10"/>
                    <a:pt x="5" y="13"/>
                    <a:pt x="7" y="15"/>
                  </a:cubicBezTo>
                  <a:cubicBezTo>
                    <a:pt x="8" y="12"/>
                    <a:pt x="10" y="9"/>
                    <a:pt x="11" y="6"/>
                  </a:cubicBezTo>
                  <a:cubicBezTo>
                    <a:pt x="9" y="4"/>
                    <a:pt x="7" y="2"/>
                    <a:pt x="4" y="0"/>
                  </a:cubicBezTo>
                  <a:cubicBezTo>
                    <a:pt x="3" y="3"/>
                    <a:pt x="1" y="5"/>
                    <a:pt x="0" y="8"/>
                  </a:cubicBez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4ABC8ABD-C801-0905-B797-1B61059F7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8593" y="2050233"/>
              <a:ext cx="63500" cy="98425"/>
            </a:xfrm>
            <a:custGeom>
              <a:avLst/>
              <a:gdLst>
                <a:gd name="T0" fmla="*/ 3 w 9"/>
                <a:gd name="T1" fmla="*/ 0 h 14"/>
                <a:gd name="T2" fmla="*/ 0 w 9"/>
                <a:gd name="T3" fmla="*/ 8 h 14"/>
                <a:gd name="T4" fmla="*/ 6 w 9"/>
                <a:gd name="T5" fmla="*/ 14 h 14"/>
                <a:gd name="T6" fmla="*/ 9 w 9"/>
                <a:gd name="T7" fmla="*/ 5 h 14"/>
                <a:gd name="T8" fmla="*/ 3 w 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4">
                  <a:moveTo>
                    <a:pt x="3" y="0"/>
                  </a:moveTo>
                  <a:cubicBezTo>
                    <a:pt x="2" y="3"/>
                    <a:pt x="1" y="6"/>
                    <a:pt x="0" y="8"/>
                  </a:cubicBezTo>
                  <a:cubicBezTo>
                    <a:pt x="2" y="11"/>
                    <a:pt x="4" y="13"/>
                    <a:pt x="6" y="14"/>
                  </a:cubicBezTo>
                  <a:cubicBezTo>
                    <a:pt x="7" y="11"/>
                    <a:pt x="8" y="8"/>
                    <a:pt x="9" y="5"/>
                  </a:cubicBezTo>
                  <a:cubicBezTo>
                    <a:pt x="7" y="4"/>
                    <a:pt x="5" y="2"/>
                    <a:pt x="3" y="0"/>
                  </a:cubicBez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8EDB8B37-AC56-D9BF-4FCF-11036C6A2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8743" y="2197870"/>
              <a:ext cx="77788" cy="111125"/>
            </a:xfrm>
            <a:custGeom>
              <a:avLst/>
              <a:gdLst>
                <a:gd name="T0" fmla="*/ 0 w 11"/>
                <a:gd name="T1" fmla="*/ 9 h 16"/>
                <a:gd name="T2" fmla="*/ 7 w 11"/>
                <a:gd name="T3" fmla="*/ 16 h 16"/>
                <a:gd name="T4" fmla="*/ 11 w 11"/>
                <a:gd name="T5" fmla="*/ 6 h 16"/>
                <a:gd name="T6" fmla="*/ 5 w 11"/>
                <a:gd name="T7" fmla="*/ 0 h 16"/>
                <a:gd name="T8" fmla="*/ 0 w 11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6">
                  <a:moveTo>
                    <a:pt x="0" y="9"/>
                  </a:moveTo>
                  <a:cubicBezTo>
                    <a:pt x="3" y="11"/>
                    <a:pt x="5" y="14"/>
                    <a:pt x="7" y="16"/>
                  </a:cubicBezTo>
                  <a:cubicBezTo>
                    <a:pt x="9" y="12"/>
                    <a:pt x="10" y="9"/>
                    <a:pt x="11" y="6"/>
                  </a:cubicBezTo>
                  <a:cubicBezTo>
                    <a:pt x="9" y="4"/>
                    <a:pt x="7" y="2"/>
                    <a:pt x="5" y="0"/>
                  </a:cubicBezTo>
                  <a:cubicBezTo>
                    <a:pt x="3" y="3"/>
                    <a:pt x="2" y="6"/>
                    <a:pt x="0" y="9"/>
                  </a:cubicBez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A13F6B75-2381-4299-3322-B4DB59C53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031" y="2078808"/>
              <a:ext cx="77788" cy="111125"/>
            </a:xfrm>
            <a:custGeom>
              <a:avLst/>
              <a:gdLst>
                <a:gd name="T0" fmla="*/ 11 w 11"/>
                <a:gd name="T1" fmla="*/ 8 h 16"/>
                <a:gd name="T2" fmla="*/ 5 w 11"/>
                <a:gd name="T3" fmla="*/ 0 h 16"/>
                <a:gd name="T4" fmla="*/ 0 w 11"/>
                <a:gd name="T5" fmla="*/ 9 h 16"/>
                <a:gd name="T6" fmla="*/ 7 w 11"/>
                <a:gd name="T7" fmla="*/ 16 h 16"/>
                <a:gd name="T8" fmla="*/ 11 w 11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6">
                  <a:moveTo>
                    <a:pt x="11" y="8"/>
                  </a:moveTo>
                  <a:cubicBezTo>
                    <a:pt x="9" y="5"/>
                    <a:pt x="7" y="3"/>
                    <a:pt x="5" y="0"/>
                  </a:cubicBezTo>
                  <a:cubicBezTo>
                    <a:pt x="3" y="3"/>
                    <a:pt x="2" y="6"/>
                    <a:pt x="0" y="9"/>
                  </a:cubicBezTo>
                  <a:cubicBezTo>
                    <a:pt x="3" y="11"/>
                    <a:pt x="5" y="14"/>
                    <a:pt x="7" y="16"/>
                  </a:cubicBezTo>
                  <a:cubicBezTo>
                    <a:pt x="8" y="13"/>
                    <a:pt x="10" y="11"/>
                    <a:pt x="11" y="8"/>
                  </a:cubicBez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reeform 24">
              <a:extLst>
                <a:ext uri="{FF2B5EF4-FFF2-40B4-BE49-F238E27FC236}">
                  <a16:creationId xmlns:a16="http://schemas.microsoft.com/office/drawing/2014/main" id="{0F5EFB62-70A6-2B37-CD54-5D5844311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8893" y="2337570"/>
              <a:ext cx="76200" cy="98425"/>
            </a:xfrm>
            <a:custGeom>
              <a:avLst/>
              <a:gdLst>
                <a:gd name="T0" fmla="*/ 11 w 11"/>
                <a:gd name="T1" fmla="*/ 7 h 14"/>
                <a:gd name="T2" fmla="*/ 4 w 11"/>
                <a:gd name="T3" fmla="*/ 0 h 14"/>
                <a:gd name="T4" fmla="*/ 0 w 11"/>
                <a:gd name="T5" fmla="*/ 6 h 14"/>
                <a:gd name="T6" fmla="*/ 7 w 11"/>
                <a:gd name="T7" fmla="*/ 14 h 14"/>
                <a:gd name="T8" fmla="*/ 11 w 11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11" y="7"/>
                  </a:moveTo>
                  <a:cubicBezTo>
                    <a:pt x="9" y="5"/>
                    <a:pt x="6" y="3"/>
                    <a:pt x="4" y="0"/>
                  </a:cubicBezTo>
                  <a:cubicBezTo>
                    <a:pt x="3" y="3"/>
                    <a:pt x="1" y="5"/>
                    <a:pt x="0" y="6"/>
                  </a:cubicBezTo>
                  <a:cubicBezTo>
                    <a:pt x="2" y="9"/>
                    <a:pt x="5" y="11"/>
                    <a:pt x="7" y="14"/>
                  </a:cubicBezTo>
                  <a:cubicBezTo>
                    <a:pt x="8" y="12"/>
                    <a:pt x="10" y="10"/>
                    <a:pt x="11" y="7"/>
                  </a:cubicBez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25">
              <a:extLst>
                <a:ext uri="{FF2B5EF4-FFF2-40B4-BE49-F238E27FC236}">
                  <a16:creationId xmlns:a16="http://schemas.microsoft.com/office/drawing/2014/main" id="{EF53C9D3-702A-A241-43E8-482E513B9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1106" y="2148658"/>
              <a:ext cx="77788" cy="111125"/>
            </a:xfrm>
            <a:custGeom>
              <a:avLst/>
              <a:gdLst>
                <a:gd name="T0" fmla="*/ 0 w 11"/>
                <a:gd name="T1" fmla="*/ 8 h 16"/>
                <a:gd name="T2" fmla="*/ 7 w 11"/>
                <a:gd name="T3" fmla="*/ 16 h 16"/>
                <a:gd name="T4" fmla="*/ 11 w 11"/>
                <a:gd name="T5" fmla="*/ 8 h 16"/>
                <a:gd name="T6" fmla="*/ 5 w 11"/>
                <a:gd name="T7" fmla="*/ 0 h 16"/>
                <a:gd name="T8" fmla="*/ 0 w 11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6">
                  <a:moveTo>
                    <a:pt x="0" y="8"/>
                  </a:moveTo>
                  <a:cubicBezTo>
                    <a:pt x="2" y="10"/>
                    <a:pt x="4" y="13"/>
                    <a:pt x="7" y="16"/>
                  </a:cubicBezTo>
                  <a:cubicBezTo>
                    <a:pt x="8" y="13"/>
                    <a:pt x="10" y="11"/>
                    <a:pt x="11" y="8"/>
                  </a:cubicBezTo>
                  <a:cubicBezTo>
                    <a:pt x="9" y="5"/>
                    <a:pt x="7" y="3"/>
                    <a:pt x="5" y="0"/>
                  </a:cubicBezTo>
                  <a:cubicBezTo>
                    <a:pt x="3" y="3"/>
                    <a:pt x="1" y="6"/>
                    <a:pt x="0" y="8"/>
                  </a:cubicBez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reeform 26">
              <a:extLst>
                <a:ext uri="{FF2B5EF4-FFF2-40B4-BE49-F238E27FC236}">
                  <a16:creationId xmlns:a16="http://schemas.microsoft.com/office/drawing/2014/main" id="{D94970DE-2200-F4DA-FC09-80BD96E36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31" y="2450283"/>
              <a:ext cx="69850" cy="69850"/>
            </a:xfrm>
            <a:custGeom>
              <a:avLst/>
              <a:gdLst>
                <a:gd name="T0" fmla="*/ 6 w 10"/>
                <a:gd name="T1" fmla="*/ 10 h 10"/>
                <a:gd name="T2" fmla="*/ 10 w 10"/>
                <a:gd name="T3" fmla="*/ 5 h 10"/>
                <a:gd name="T4" fmla="*/ 4 w 10"/>
                <a:gd name="T5" fmla="*/ 0 h 10"/>
                <a:gd name="T6" fmla="*/ 0 w 10"/>
                <a:gd name="T7" fmla="*/ 5 h 10"/>
                <a:gd name="T8" fmla="*/ 6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6" y="10"/>
                  </a:moveTo>
                  <a:cubicBezTo>
                    <a:pt x="7" y="9"/>
                    <a:pt x="9" y="7"/>
                    <a:pt x="10" y="5"/>
                  </a:cubicBezTo>
                  <a:cubicBezTo>
                    <a:pt x="8" y="4"/>
                    <a:pt x="6" y="2"/>
                    <a:pt x="4" y="0"/>
                  </a:cubicBezTo>
                  <a:cubicBezTo>
                    <a:pt x="3" y="2"/>
                    <a:pt x="1" y="4"/>
                    <a:pt x="0" y="5"/>
                  </a:cubicBezTo>
                  <a:cubicBezTo>
                    <a:pt x="2" y="7"/>
                    <a:pt x="4" y="9"/>
                    <a:pt x="6" y="10"/>
                  </a:cubicBez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reeform 27">
              <a:extLst>
                <a:ext uri="{FF2B5EF4-FFF2-40B4-BE49-F238E27FC236}">
                  <a16:creationId xmlns:a16="http://schemas.microsoft.com/office/drawing/2014/main" id="{4B2EDA0A-8FEA-A319-99B5-D17AE76C5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8593" y="2366145"/>
              <a:ext cx="55563" cy="84138"/>
            </a:xfrm>
            <a:custGeom>
              <a:avLst/>
              <a:gdLst>
                <a:gd name="T0" fmla="*/ 5 w 8"/>
                <a:gd name="T1" fmla="*/ 0 h 12"/>
                <a:gd name="T2" fmla="*/ 0 w 8"/>
                <a:gd name="T3" fmla="*/ 9 h 12"/>
                <a:gd name="T4" fmla="*/ 6 w 8"/>
                <a:gd name="T5" fmla="*/ 12 h 12"/>
                <a:gd name="T6" fmla="*/ 6 w 8"/>
                <a:gd name="T7" fmla="*/ 11 h 12"/>
                <a:gd name="T8" fmla="*/ 8 w 8"/>
                <a:gd name="T9" fmla="*/ 1 h 12"/>
                <a:gd name="T10" fmla="*/ 7 w 8"/>
                <a:gd name="T11" fmla="*/ 1 h 12"/>
                <a:gd name="T12" fmla="*/ 5 w 8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">
                  <a:moveTo>
                    <a:pt x="5" y="0"/>
                  </a:moveTo>
                  <a:cubicBezTo>
                    <a:pt x="3" y="3"/>
                    <a:pt x="2" y="6"/>
                    <a:pt x="0" y="9"/>
                  </a:cubicBezTo>
                  <a:cubicBezTo>
                    <a:pt x="2" y="10"/>
                    <a:pt x="4" y="11"/>
                    <a:pt x="6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8"/>
                    <a:pt x="7" y="4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7" y="0"/>
                    <a:pt x="6" y="0"/>
                    <a:pt x="5" y="0"/>
                  </a:cubicBez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reeform 28">
              <a:extLst>
                <a:ext uri="{FF2B5EF4-FFF2-40B4-BE49-F238E27FC236}">
                  <a16:creationId xmlns:a16="http://schemas.microsoft.com/office/drawing/2014/main" id="{78118F21-FFEC-3B57-1F87-36B30805E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1456" y="2282008"/>
              <a:ext cx="26988" cy="76200"/>
            </a:xfrm>
            <a:custGeom>
              <a:avLst/>
              <a:gdLst>
                <a:gd name="T0" fmla="*/ 0 w 4"/>
                <a:gd name="T1" fmla="*/ 10 h 11"/>
                <a:gd name="T2" fmla="*/ 2 w 4"/>
                <a:gd name="T3" fmla="*/ 11 h 11"/>
                <a:gd name="T4" fmla="*/ 4 w 4"/>
                <a:gd name="T5" fmla="*/ 0 h 11"/>
                <a:gd name="T6" fmla="*/ 4 w 4"/>
                <a:gd name="T7" fmla="*/ 0 h 11"/>
                <a:gd name="T8" fmla="*/ 0 w 4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10"/>
                  </a:moveTo>
                  <a:cubicBezTo>
                    <a:pt x="1" y="11"/>
                    <a:pt x="1" y="11"/>
                    <a:pt x="2" y="11"/>
                  </a:cubicBezTo>
                  <a:cubicBezTo>
                    <a:pt x="3" y="8"/>
                    <a:pt x="4" y="4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3"/>
                    <a:pt x="1" y="7"/>
                    <a:pt x="0" y="10"/>
                  </a:cubicBez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reeform 29">
              <a:extLst>
                <a:ext uri="{FF2B5EF4-FFF2-40B4-BE49-F238E27FC236}">
                  <a16:creationId xmlns:a16="http://schemas.microsoft.com/office/drawing/2014/main" id="{173891B8-8F9A-8FF5-6B0F-745D62B8C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881" y="2485208"/>
              <a:ext cx="20638" cy="26988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0 h 4"/>
                <a:gd name="T4" fmla="*/ 0 w 3"/>
                <a:gd name="T5" fmla="*/ 4 h 4"/>
                <a:gd name="T6" fmla="*/ 2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3"/>
                    <a:pt x="2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reeform 30">
              <a:extLst>
                <a:ext uri="{FF2B5EF4-FFF2-40B4-BE49-F238E27FC236}">
                  <a16:creationId xmlns:a16="http://schemas.microsoft.com/office/drawing/2014/main" id="{C39FB8F6-2692-FFC8-6AB9-66AD88B3B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5393" y="2282008"/>
              <a:ext cx="84138" cy="90488"/>
            </a:xfrm>
            <a:custGeom>
              <a:avLst/>
              <a:gdLst>
                <a:gd name="T0" fmla="*/ 12 w 12"/>
                <a:gd name="T1" fmla="*/ 7 h 13"/>
                <a:gd name="T2" fmla="*/ 5 w 12"/>
                <a:gd name="T3" fmla="*/ 0 h 13"/>
                <a:gd name="T4" fmla="*/ 0 w 12"/>
                <a:gd name="T5" fmla="*/ 5 h 13"/>
                <a:gd name="T6" fmla="*/ 8 w 12"/>
                <a:gd name="T7" fmla="*/ 13 h 13"/>
                <a:gd name="T8" fmla="*/ 12 w 12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9" y="5"/>
                    <a:pt x="7" y="2"/>
                    <a:pt x="5" y="0"/>
                  </a:cubicBezTo>
                  <a:cubicBezTo>
                    <a:pt x="3" y="2"/>
                    <a:pt x="2" y="4"/>
                    <a:pt x="0" y="5"/>
                  </a:cubicBezTo>
                  <a:cubicBezTo>
                    <a:pt x="3" y="8"/>
                    <a:pt x="5" y="10"/>
                    <a:pt x="8" y="13"/>
                  </a:cubicBezTo>
                  <a:cubicBezTo>
                    <a:pt x="9" y="11"/>
                    <a:pt x="10" y="10"/>
                    <a:pt x="12" y="7"/>
                  </a:cubicBez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reeform 31">
              <a:extLst>
                <a:ext uri="{FF2B5EF4-FFF2-40B4-BE49-F238E27FC236}">
                  <a16:creationId xmlns:a16="http://schemas.microsoft.com/office/drawing/2014/main" id="{1E28CC7A-4690-F2EC-5181-C34EE8944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9381" y="2323283"/>
              <a:ext cx="69850" cy="98425"/>
            </a:xfrm>
            <a:custGeom>
              <a:avLst/>
              <a:gdLst>
                <a:gd name="T0" fmla="*/ 0 w 10"/>
                <a:gd name="T1" fmla="*/ 9 h 14"/>
                <a:gd name="T2" fmla="*/ 6 w 10"/>
                <a:gd name="T3" fmla="*/ 14 h 14"/>
                <a:gd name="T4" fmla="*/ 10 w 10"/>
                <a:gd name="T5" fmla="*/ 5 h 14"/>
                <a:gd name="T6" fmla="*/ 5 w 10"/>
                <a:gd name="T7" fmla="*/ 0 h 14"/>
                <a:gd name="T8" fmla="*/ 0 w 10"/>
                <a:gd name="T9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0" y="9"/>
                  </a:moveTo>
                  <a:cubicBezTo>
                    <a:pt x="2" y="11"/>
                    <a:pt x="4" y="12"/>
                    <a:pt x="6" y="14"/>
                  </a:cubicBezTo>
                  <a:cubicBezTo>
                    <a:pt x="7" y="11"/>
                    <a:pt x="9" y="8"/>
                    <a:pt x="10" y="5"/>
                  </a:cubicBezTo>
                  <a:cubicBezTo>
                    <a:pt x="9" y="3"/>
                    <a:pt x="7" y="2"/>
                    <a:pt x="5" y="0"/>
                  </a:cubicBezTo>
                  <a:cubicBezTo>
                    <a:pt x="3" y="3"/>
                    <a:pt x="2" y="6"/>
                    <a:pt x="0" y="9"/>
                  </a:cubicBez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Freeform 32">
              <a:extLst>
                <a:ext uri="{FF2B5EF4-FFF2-40B4-BE49-F238E27FC236}">
                  <a16:creationId xmlns:a16="http://schemas.microsoft.com/office/drawing/2014/main" id="{561BDF00-79B6-F041-3881-A2B54B987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4306" y="2247083"/>
              <a:ext cx="69850" cy="96838"/>
            </a:xfrm>
            <a:custGeom>
              <a:avLst/>
              <a:gdLst>
                <a:gd name="T0" fmla="*/ 10 w 10"/>
                <a:gd name="T1" fmla="*/ 4 h 14"/>
                <a:gd name="T2" fmla="*/ 5 w 10"/>
                <a:gd name="T3" fmla="*/ 0 h 14"/>
                <a:gd name="T4" fmla="*/ 0 w 10"/>
                <a:gd name="T5" fmla="*/ 10 h 14"/>
                <a:gd name="T6" fmla="*/ 6 w 10"/>
                <a:gd name="T7" fmla="*/ 14 h 14"/>
                <a:gd name="T8" fmla="*/ 10 w 10"/>
                <a:gd name="T9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10" y="4"/>
                  </a:moveTo>
                  <a:cubicBezTo>
                    <a:pt x="9" y="3"/>
                    <a:pt x="7" y="2"/>
                    <a:pt x="5" y="0"/>
                  </a:cubicBezTo>
                  <a:cubicBezTo>
                    <a:pt x="3" y="3"/>
                    <a:pt x="2" y="7"/>
                    <a:pt x="0" y="10"/>
                  </a:cubicBezTo>
                  <a:cubicBezTo>
                    <a:pt x="2" y="11"/>
                    <a:pt x="4" y="13"/>
                    <a:pt x="6" y="14"/>
                  </a:cubicBezTo>
                  <a:cubicBezTo>
                    <a:pt x="8" y="11"/>
                    <a:pt x="9" y="7"/>
                    <a:pt x="10" y="4"/>
                  </a:cubicBez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Freeform 33">
              <a:extLst>
                <a:ext uri="{FF2B5EF4-FFF2-40B4-BE49-F238E27FC236}">
                  <a16:creationId xmlns:a16="http://schemas.microsoft.com/office/drawing/2014/main" id="{EBA594ED-59DD-531D-FF70-27455956E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4156" y="2093095"/>
              <a:ext cx="42863" cy="84138"/>
            </a:xfrm>
            <a:custGeom>
              <a:avLst/>
              <a:gdLst>
                <a:gd name="T0" fmla="*/ 3 w 6"/>
                <a:gd name="T1" fmla="*/ 0 h 12"/>
                <a:gd name="T2" fmla="*/ 0 w 6"/>
                <a:gd name="T3" fmla="*/ 9 h 12"/>
                <a:gd name="T4" fmla="*/ 5 w 6"/>
                <a:gd name="T5" fmla="*/ 12 h 12"/>
                <a:gd name="T6" fmla="*/ 6 w 6"/>
                <a:gd name="T7" fmla="*/ 2 h 12"/>
                <a:gd name="T8" fmla="*/ 5 w 6"/>
                <a:gd name="T9" fmla="*/ 2 h 12"/>
                <a:gd name="T10" fmla="*/ 3 w 6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2">
                  <a:moveTo>
                    <a:pt x="3" y="0"/>
                  </a:moveTo>
                  <a:cubicBezTo>
                    <a:pt x="2" y="3"/>
                    <a:pt x="1" y="6"/>
                    <a:pt x="0" y="9"/>
                  </a:cubicBezTo>
                  <a:cubicBezTo>
                    <a:pt x="2" y="10"/>
                    <a:pt x="3" y="11"/>
                    <a:pt x="5" y="12"/>
                  </a:cubicBezTo>
                  <a:cubicBezTo>
                    <a:pt x="5" y="8"/>
                    <a:pt x="6" y="5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1"/>
                    <a:pt x="4" y="1"/>
                    <a:pt x="3" y="0"/>
                  </a:cubicBez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3C757233-7E19-56C3-8F58-D6488A93C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2731" y="2177233"/>
              <a:ext cx="7938" cy="635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35">
              <a:extLst>
                <a:ext uri="{FF2B5EF4-FFF2-40B4-BE49-F238E27FC236}">
                  <a16:creationId xmlns:a16="http://schemas.microsoft.com/office/drawing/2014/main" id="{7A69678A-0C25-4052-8CEF-070DE9BBD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7018" y="2099445"/>
              <a:ext cx="0" cy="6350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reeform 36">
              <a:extLst>
                <a:ext uri="{FF2B5EF4-FFF2-40B4-BE49-F238E27FC236}">
                  <a16:creationId xmlns:a16="http://schemas.microsoft.com/office/drawing/2014/main" id="{CEF8B197-DA4D-E9E4-F182-5DFA5338E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9231" y="2169295"/>
              <a:ext cx="63500" cy="90488"/>
            </a:xfrm>
            <a:custGeom>
              <a:avLst/>
              <a:gdLst>
                <a:gd name="T0" fmla="*/ 4 w 9"/>
                <a:gd name="T1" fmla="*/ 0 h 13"/>
                <a:gd name="T2" fmla="*/ 0 w 9"/>
                <a:gd name="T3" fmla="*/ 10 h 13"/>
                <a:gd name="T4" fmla="*/ 6 w 9"/>
                <a:gd name="T5" fmla="*/ 13 h 13"/>
                <a:gd name="T6" fmla="*/ 9 w 9"/>
                <a:gd name="T7" fmla="*/ 6 h 13"/>
                <a:gd name="T8" fmla="*/ 9 w 9"/>
                <a:gd name="T9" fmla="*/ 3 h 13"/>
                <a:gd name="T10" fmla="*/ 9 w 9"/>
                <a:gd name="T11" fmla="*/ 2 h 13"/>
                <a:gd name="T12" fmla="*/ 4 w 9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3">
                  <a:moveTo>
                    <a:pt x="4" y="0"/>
                  </a:moveTo>
                  <a:cubicBezTo>
                    <a:pt x="3" y="3"/>
                    <a:pt x="2" y="6"/>
                    <a:pt x="0" y="10"/>
                  </a:cubicBezTo>
                  <a:cubicBezTo>
                    <a:pt x="3" y="11"/>
                    <a:pt x="4" y="13"/>
                    <a:pt x="6" y="13"/>
                  </a:cubicBezTo>
                  <a:cubicBezTo>
                    <a:pt x="7" y="11"/>
                    <a:pt x="8" y="8"/>
                    <a:pt x="9" y="6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2"/>
                    <a:pt x="6" y="1"/>
                    <a:pt x="4" y="0"/>
                  </a:cubicBez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id="{F208E18E-D923-554E-BDD3-2BA556DA5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4456" y="2393133"/>
              <a:ext cx="69850" cy="84138"/>
            </a:xfrm>
            <a:custGeom>
              <a:avLst/>
              <a:gdLst>
                <a:gd name="T0" fmla="*/ 0 w 10"/>
                <a:gd name="T1" fmla="*/ 7 h 12"/>
                <a:gd name="T2" fmla="*/ 6 w 10"/>
                <a:gd name="T3" fmla="*/ 12 h 12"/>
                <a:gd name="T4" fmla="*/ 10 w 10"/>
                <a:gd name="T5" fmla="*/ 5 h 12"/>
                <a:gd name="T6" fmla="*/ 4 w 10"/>
                <a:gd name="T7" fmla="*/ 0 h 12"/>
                <a:gd name="T8" fmla="*/ 0 w 10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0" y="7"/>
                  </a:moveTo>
                  <a:cubicBezTo>
                    <a:pt x="2" y="9"/>
                    <a:pt x="4" y="10"/>
                    <a:pt x="6" y="12"/>
                  </a:cubicBezTo>
                  <a:cubicBezTo>
                    <a:pt x="7" y="10"/>
                    <a:pt x="9" y="8"/>
                    <a:pt x="10" y="5"/>
                  </a:cubicBezTo>
                  <a:cubicBezTo>
                    <a:pt x="8" y="4"/>
                    <a:pt x="6" y="2"/>
                    <a:pt x="4" y="0"/>
                  </a:cubicBezTo>
                  <a:cubicBezTo>
                    <a:pt x="3" y="3"/>
                    <a:pt x="2" y="5"/>
                    <a:pt x="0" y="7"/>
                  </a:cubicBez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reeform 38">
              <a:extLst>
                <a:ext uri="{FF2B5EF4-FFF2-40B4-BE49-F238E27FC236}">
                  <a16:creationId xmlns:a16="http://schemas.microsoft.com/office/drawing/2014/main" id="{30287107-7F23-B412-E608-7107D1933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6181" y="2274070"/>
              <a:ext cx="34925" cy="49213"/>
            </a:xfrm>
            <a:custGeom>
              <a:avLst/>
              <a:gdLst>
                <a:gd name="T0" fmla="*/ 0 w 5"/>
                <a:gd name="T1" fmla="*/ 0 h 7"/>
                <a:gd name="T2" fmla="*/ 4 w 5"/>
                <a:gd name="T3" fmla="*/ 7 h 7"/>
                <a:gd name="T4" fmla="*/ 5 w 5"/>
                <a:gd name="T5" fmla="*/ 6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2" y="2"/>
                    <a:pt x="3" y="4"/>
                    <a:pt x="4" y="7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3" y="4"/>
                    <a:pt x="2" y="2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reeform 39">
              <a:extLst>
                <a:ext uri="{FF2B5EF4-FFF2-40B4-BE49-F238E27FC236}">
                  <a16:creationId xmlns:a16="http://schemas.microsoft.com/office/drawing/2014/main" id="{D69448EF-386B-E38E-D9C6-39BF7D872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1106" y="2323283"/>
              <a:ext cx="63500" cy="77788"/>
            </a:xfrm>
            <a:custGeom>
              <a:avLst/>
              <a:gdLst>
                <a:gd name="T0" fmla="*/ 9 w 9"/>
                <a:gd name="T1" fmla="*/ 8 h 11"/>
                <a:gd name="T2" fmla="*/ 1 w 9"/>
                <a:gd name="T3" fmla="*/ 0 h 11"/>
                <a:gd name="T4" fmla="*/ 0 w 9"/>
                <a:gd name="T5" fmla="*/ 1 h 11"/>
                <a:gd name="T6" fmla="*/ 5 w 9"/>
                <a:gd name="T7" fmla="*/ 11 h 11"/>
                <a:gd name="T8" fmla="*/ 9 w 9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9" y="8"/>
                  </a:moveTo>
                  <a:cubicBezTo>
                    <a:pt x="6" y="6"/>
                    <a:pt x="4" y="3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2" y="5"/>
                    <a:pt x="4" y="8"/>
                    <a:pt x="5" y="11"/>
                  </a:cubicBezTo>
                  <a:cubicBezTo>
                    <a:pt x="6" y="11"/>
                    <a:pt x="7" y="10"/>
                    <a:pt x="9" y="8"/>
                  </a:cubicBez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40">
              <a:extLst>
                <a:ext uri="{FF2B5EF4-FFF2-40B4-BE49-F238E27FC236}">
                  <a16:creationId xmlns:a16="http://schemas.microsoft.com/office/drawing/2014/main" id="{87FB7697-D7EB-DCE0-A717-73DDB540B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1256" y="2204220"/>
              <a:ext cx="22225" cy="42863"/>
            </a:xfrm>
            <a:custGeom>
              <a:avLst/>
              <a:gdLst>
                <a:gd name="T0" fmla="*/ 3 w 3"/>
                <a:gd name="T1" fmla="*/ 6 h 6"/>
                <a:gd name="T2" fmla="*/ 0 w 3"/>
                <a:gd name="T3" fmla="*/ 0 h 6"/>
                <a:gd name="T4" fmla="*/ 3 w 3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cubicBezTo>
                    <a:pt x="2" y="4"/>
                    <a:pt x="1" y="2"/>
                    <a:pt x="0" y="0"/>
                  </a:cubicBezTo>
                  <a:cubicBezTo>
                    <a:pt x="1" y="2"/>
                    <a:pt x="2" y="4"/>
                    <a:pt x="3" y="6"/>
                  </a:cubicBez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41">
              <a:extLst>
                <a:ext uri="{FF2B5EF4-FFF2-40B4-BE49-F238E27FC236}">
                  <a16:creationId xmlns:a16="http://schemas.microsoft.com/office/drawing/2014/main" id="{3845F977-7E31-80C3-1F79-5043428DF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4756" y="2323283"/>
              <a:ext cx="6350" cy="7938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reeform 42">
              <a:extLst>
                <a:ext uri="{FF2B5EF4-FFF2-40B4-BE49-F238E27FC236}">
                  <a16:creationId xmlns:a16="http://schemas.microsoft.com/office/drawing/2014/main" id="{98761EC0-21EA-3A06-780A-61A23EFA9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9831" y="2259783"/>
              <a:ext cx="6350" cy="1428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reeform 43">
              <a:extLst>
                <a:ext uri="{FF2B5EF4-FFF2-40B4-BE49-F238E27FC236}">
                  <a16:creationId xmlns:a16="http://schemas.microsoft.com/office/drawing/2014/main" id="{8B7BB237-2C1A-E518-7549-0820C9CB5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3481" y="2247083"/>
              <a:ext cx="6350" cy="12700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reeform 44">
              <a:extLst>
                <a:ext uri="{FF2B5EF4-FFF2-40B4-BE49-F238E27FC236}">
                  <a16:creationId xmlns:a16="http://schemas.microsoft.com/office/drawing/2014/main" id="{E76F8E21-5596-6FC3-0C5F-B0254AB5A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3668" y="2435995"/>
              <a:ext cx="69850" cy="69850"/>
            </a:xfrm>
            <a:custGeom>
              <a:avLst/>
              <a:gdLst>
                <a:gd name="T0" fmla="*/ 10 w 10"/>
                <a:gd name="T1" fmla="*/ 3 h 10"/>
                <a:gd name="T2" fmla="*/ 9 w 10"/>
                <a:gd name="T3" fmla="*/ 3 h 10"/>
                <a:gd name="T4" fmla="*/ 4 w 10"/>
                <a:gd name="T5" fmla="*/ 0 h 10"/>
                <a:gd name="T6" fmla="*/ 0 w 10"/>
                <a:gd name="T7" fmla="*/ 7 h 10"/>
                <a:gd name="T8" fmla="*/ 6 w 10"/>
                <a:gd name="T9" fmla="*/ 10 h 10"/>
                <a:gd name="T10" fmla="*/ 10 w 10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10" y="3"/>
                  </a:moveTo>
                  <a:cubicBezTo>
                    <a:pt x="10" y="3"/>
                    <a:pt x="10" y="3"/>
                    <a:pt x="9" y="3"/>
                  </a:cubicBezTo>
                  <a:cubicBezTo>
                    <a:pt x="8" y="3"/>
                    <a:pt x="6" y="2"/>
                    <a:pt x="4" y="0"/>
                  </a:cubicBezTo>
                  <a:cubicBezTo>
                    <a:pt x="3" y="3"/>
                    <a:pt x="2" y="5"/>
                    <a:pt x="0" y="7"/>
                  </a:cubicBezTo>
                  <a:cubicBezTo>
                    <a:pt x="2" y="8"/>
                    <a:pt x="4" y="10"/>
                    <a:pt x="6" y="10"/>
                  </a:cubicBezTo>
                  <a:cubicBezTo>
                    <a:pt x="7" y="8"/>
                    <a:pt x="8" y="6"/>
                    <a:pt x="10" y="3"/>
                  </a:cubicBez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Freeform 45">
              <a:extLst>
                <a:ext uri="{FF2B5EF4-FFF2-40B4-BE49-F238E27FC236}">
                  <a16:creationId xmlns:a16="http://schemas.microsoft.com/office/drawing/2014/main" id="{1A5039F3-F1B1-8B29-3896-ABF3D260F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3968" y="2393133"/>
              <a:ext cx="76200" cy="84138"/>
            </a:xfrm>
            <a:custGeom>
              <a:avLst/>
              <a:gdLst>
                <a:gd name="T0" fmla="*/ 7 w 11"/>
                <a:gd name="T1" fmla="*/ 12 h 12"/>
                <a:gd name="T2" fmla="*/ 11 w 11"/>
                <a:gd name="T3" fmla="*/ 7 h 12"/>
                <a:gd name="T4" fmla="*/ 4 w 11"/>
                <a:gd name="T5" fmla="*/ 0 h 12"/>
                <a:gd name="T6" fmla="*/ 0 w 11"/>
                <a:gd name="T7" fmla="*/ 3 h 12"/>
                <a:gd name="T8" fmla="*/ 3 w 11"/>
                <a:gd name="T9" fmla="*/ 8 h 12"/>
                <a:gd name="T10" fmla="*/ 7 w 11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2">
                  <a:moveTo>
                    <a:pt x="7" y="12"/>
                  </a:moveTo>
                  <a:cubicBezTo>
                    <a:pt x="8" y="11"/>
                    <a:pt x="10" y="9"/>
                    <a:pt x="11" y="7"/>
                  </a:cubicBezTo>
                  <a:cubicBezTo>
                    <a:pt x="9" y="5"/>
                    <a:pt x="6" y="2"/>
                    <a:pt x="4" y="0"/>
                  </a:cubicBezTo>
                  <a:cubicBezTo>
                    <a:pt x="3" y="1"/>
                    <a:pt x="1" y="2"/>
                    <a:pt x="0" y="3"/>
                  </a:cubicBezTo>
                  <a:cubicBezTo>
                    <a:pt x="1" y="5"/>
                    <a:pt x="2" y="6"/>
                    <a:pt x="3" y="8"/>
                  </a:cubicBezTo>
                  <a:cubicBezTo>
                    <a:pt x="4" y="9"/>
                    <a:pt x="6" y="10"/>
                    <a:pt x="7" y="12"/>
                  </a:cubicBez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46">
              <a:extLst>
                <a:ext uri="{FF2B5EF4-FFF2-40B4-BE49-F238E27FC236}">
                  <a16:creationId xmlns:a16="http://schemas.microsoft.com/office/drawing/2014/main" id="{8211E22D-B493-B3FB-F46E-4500E4B5B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3968" y="2407420"/>
              <a:ext cx="0" cy="6350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47">
              <a:extLst>
                <a:ext uri="{FF2B5EF4-FFF2-40B4-BE49-F238E27FC236}">
                  <a16:creationId xmlns:a16="http://schemas.microsoft.com/office/drawing/2014/main" id="{A7623EE1-5CC1-9612-E399-FD3D4E494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3031" y="2589983"/>
              <a:ext cx="0" cy="6350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reeform 48">
              <a:extLst>
                <a:ext uri="{FF2B5EF4-FFF2-40B4-BE49-F238E27FC236}">
                  <a16:creationId xmlns:a16="http://schemas.microsoft.com/office/drawing/2014/main" id="{19A15A6E-E21D-D804-B158-8815A2D26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4606" y="2450283"/>
              <a:ext cx="69850" cy="90488"/>
            </a:xfrm>
            <a:custGeom>
              <a:avLst/>
              <a:gdLst>
                <a:gd name="T0" fmla="*/ 4 w 10"/>
                <a:gd name="T1" fmla="*/ 6 h 13"/>
                <a:gd name="T2" fmla="*/ 0 w 10"/>
                <a:gd name="T3" fmla="*/ 0 h 13"/>
                <a:gd name="T4" fmla="*/ 8 w 10"/>
                <a:gd name="T5" fmla="*/ 13 h 13"/>
                <a:gd name="T6" fmla="*/ 10 w 10"/>
                <a:gd name="T7" fmla="*/ 12 h 13"/>
                <a:gd name="T8" fmla="*/ 4 w 10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4" y="6"/>
                  </a:moveTo>
                  <a:cubicBezTo>
                    <a:pt x="3" y="4"/>
                    <a:pt x="1" y="2"/>
                    <a:pt x="0" y="0"/>
                  </a:cubicBezTo>
                  <a:cubicBezTo>
                    <a:pt x="3" y="5"/>
                    <a:pt x="6" y="9"/>
                    <a:pt x="8" y="13"/>
                  </a:cubicBezTo>
                  <a:cubicBezTo>
                    <a:pt x="9" y="12"/>
                    <a:pt x="9" y="12"/>
                    <a:pt x="10" y="12"/>
                  </a:cubicBezTo>
                  <a:cubicBezTo>
                    <a:pt x="8" y="10"/>
                    <a:pt x="6" y="8"/>
                    <a:pt x="4" y="6"/>
                  </a:cubicBez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reeform 49">
              <a:extLst>
                <a:ext uri="{FF2B5EF4-FFF2-40B4-BE49-F238E27FC236}">
                  <a16:creationId xmlns:a16="http://schemas.microsoft.com/office/drawing/2014/main" id="{BDF78BE8-3423-FC5F-18B8-87D415EC0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0168" y="2540770"/>
              <a:ext cx="7938" cy="6350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reeform 50">
              <a:extLst>
                <a:ext uri="{FF2B5EF4-FFF2-40B4-BE49-F238E27FC236}">
                  <a16:creationId xmlns:a16="http://schemas.microsoft.com/office/drawing/2014/main" id="{F9625667-C24D-D6D0-1C60-6FF6B6587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8106" y="2540770"/>
              <a:ext cx="55563" cy="49213"/>
            </a:xfrm>
            <a:custGeom>
              <a:avLst/>
              <a:gdLst>
                <a:gd name="T0" fmla="*/ 2 w 8"/>
                <a:gd name="T1" fmla="*/ 0 h 7"/>
                <a:gd name="T2" fmla="*/ 0 w 8"/>
                <a:gd name="T3" fmla="*/ 1 h 7"/>
                <a:gd name="T4" fmla="*/ 5 w 8"/>
                <a:gd name="T5" fmla="*/ 7 h 7"/>
                <a:gd name="T6" fmla="*/ 8 w 8"/>
                <a:gd name="T7" fmla="*/ 4 h 7"/>
                <a:gd name="T8" fmla="*/ 2 w 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2" y="4"/>
                    <a:pt x="3" y="6"/>
                    <a:pt x="5" y="7"/>
                  </a:cubicBezTo>
                  <a:cubicBezTo>
                    <a:pt x="6" y="7"/>
                    <a:pt x="7" y="6"/>
                    <a:pt x="8" y="4"/>
                  </a:cubicBezTo>
                  <a:cubicBezTo>
                    <a:pt x="6" y="3"/>
                    <a:pt x="4" y="1"/>
                    <a:pt x="2" y="0"/>
                  </a:cubicBez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reeform 51">
              <a:extLst>
                <a:ext uri="{FF2B5EF4-FFF2-40B4-BE49-F238E27FC236}">
                  <a16:creationId xmlns:a16="http://schemas.microsoft.com/office/drawing/2014/main" id="{A1CB7EEA-97C1-3253-5157-ADFEE2455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7956" y="2526483"/>
              <a:ext cx="41275" cy="49213"/>
            </a:xfrm>
            <a:custGeom>
              <a:avLst/>
              <a:gdLst>
                <a:gd name="T0" fmla="*/ 0 w 6"/>
                <a:gd name="T1" fmla="*/ 6 h 7"/>
                <a:gd name="T2" fmla="*/ 4 w 6"/>
                <a:gd name="T3" fmla="*/ 7 h 7"/>
                <a:gd name="T4" fmla="*/ 6 w 6"/>
                <a:gd name="T5" fmla="*/ 0 h 7"/>
                <a:gd name="T6" fmla="*/ 5 w 6"/>
                <a:gd name="T7" fmla="*/ 0 h 7"/>
                <a:gd name="T8" fmla="*/ 0 w 6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0" y="6"/>
                  </a:moveTo>
                  <a:cubicBezTo>
                    <a:pt x="2" y="7"/>
                    <a:pt x="3" y="7"/>
                    <a:pt x="4" y="7"/>
                  </a:cubicBezTo>
                  <a:cubicBezTo>
                    <a:pt x="5" y="5"/>
                    <a:pt x="5" y="3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3" y="2"/>
                    <a:pt x="2" y="4"/>
                    <a:pt x="0" y="6"/>
                  </a:cubicBez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52">
              <a:extLst>
                <a:ext uri="{FF2B5EF4-FFF2-40B4-BE49-F238E27FC236}">
                  <a16:creationId xmlns:a16="http://schemas.microsoft.com/office/drawing/2014/main" id="{FD778FC7-ACCC-C6D6-2A5F-62AB9F1F9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8743" y="2491558"/>
              <a:ext cx="69850" cy="69850"/>
            </a:xfrm>
            <a:custGeom>
              <a:avLst/>
              <a:gdLst>
                <a:gd name="T0" fmla="*/ 10 w 10"/>
                <a:gd name="T1" fmla="*/ 4 h 10"/>
                <a:gd name="T2" fmla="*/ 4 w 10"/>
                <a:gd name="T3" fmla="*/ 0 h 10"/>
                <a:gd name="T4" fmla="*/ 0 w 10"/>
                <a:gd name="T5" fmla="*/ 6 h 10"/>
                <a:gd name="T6" fmla="*/ 6 w 10"/>
                <a:gd name="T7" fmla="*/ 10 h 10"/>
                <a:gd name="T8" fmla="*/ 1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cubicBezTo>
                    <a:pt x="8" y="3"/>
                    <a:pt x="6" y="2"/>
                    <a:pt x="4" y="0"/>
                  </a:cubicBezTo>
                  <a:cubicBezTo>
                    <a:pt x="3" y="2"/>
                    <a:pt x="2" y="4"/>
                    <a:pt x="0" y="6"/>
                  </a:cubicBezTo>
                  <a:cubicBezTo>
                    <a:pt x="2" y="7"/>
                    <a:pt x="4" y="9"/>
                    <a:pt x="6" y="10"/>
                  </a:cubicBezTo>
                  <a:cubicBezTo>
                    <a:pt x="7" y="8"/>
                    <a:pt x="9" y="6"/>
                    <a:pt x="10" y="4"/>
                  </a:cubicBez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53">
              <a:extLst>
                <a:ext uri="{FF2B5EF4-FFF2-40B4-BE49-F238E27FC236}">
                  <a16:creationId xmlns:a16="http://schemas.microsoft.com/office/drawing/2014/main" id="{E06ACFA2-4F1C-CFB2-1EB9-2128DEBAB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9381" y="2575695"/>
              <a:ext cx="49213" cy="49213"/>
            </a:xfrm>
            <a:custGeom>
              <a:avLst/>
              <a:gdLst>
                <a:gd name="T0" fmla="*/ 6 w 7"/>
                <a:gd name="T1" fmla="*/ 2 h 7"/>
                <a:gd name="T2" fmla="*/ 3 w 7"/>
                <a:gd name="T3" fmla="*/ 0 h 7"/>
                <a:gd name="T4" fmla="*/ 0 w 7"/>
                <a:gd name="T5" fmla="*/ 4 h 7"/>
                <a:gd name="T6" fmla="*/ 4 w 7"/>
                <a:gd name="T7" fmla="*/ 7 h 7"/>
                <a:gd name="T8" fmla="*/ 7 w 7"/>
                <a:gd name="T9" fmla="*/ 2 h 7"/>
                <a:gd name="T10" fmla="*/ 6 w 7"/>
                <a:gd name="T11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6" y="2"/>
                  </a:moveTo>
                  <a:cubicBezTo>
                    <a:pt x="5" y="1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2" y="6"/>
                    <a:pt x="3" y="7"/>
                    <a:pt x="4" y="7"/>
                  </a:cubicBezTo>
                  <a:cubicBezTo>
                    <a:pt x="5" y="7"/>
                    <a:pt x="6" y="5"/>
                    <a:pt x="7" y="2"/>
                  </a:cubicBezTo>
                  <a:cubicBezTo>
                    <a:pt x="7" y="2"/>
                    <a:pt x="7" y="2"/>
                    <a:pt x="6" y="2"/>
                  </a:cubicBez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reeform 54">
              <a:extLst>
                <a:ext uri="{FF2B5EF4-FFF2-40B4-BE49-F238E27FC236}">
                  <a16:creationId xmlns:a16="http://schemas.microsoft.com/office/drawing/2014/main" id="{30C11F74-F24F-C5A3-875F-79F92654C2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65206" y="1777183"/>
              <a:ext cx="601663" cy="447675"/>
            </a:xfrm>
            <a:custGeom>
              <a:avLst/>
              <a:gdLst>
                <a:gd name="T0" fmla="*/ 17 w 86"/>
                <a:gd name="T1" fmla="*/ 42 h 64"/>
                <a:gd name="T2" fmla="*/ 24 w 86"/>
                <a:gd name="T3" fmla="*/ 50 h 64"/>
                <a:gd name="T4" fmla="*/ 23 w 86"/>
                <a:gd name="T5" fmla="*/ 37 h 64"/>
                <a:gd name="T6" fmla="*/ 32 w 86"/>
                <a:gd name="T7" fmla="*/ 40 h 64"/>
                <a:gd name="T8" fmla="*/ 35 w 86"/>
                <a:gd name="T9" fmla="*/ 50 h 64"/>
                <a:gd name="T10" fmla="*/ 38 w 86"/>
                <a:gd name="T11" fmla="*/ 40 h 64"/>
                <a:gd name="T12" fmla="*/ 43 w 86"/>
                <a:gd name="T13" fmla="*/ 38 h 64"/>
                <a:gd name="T14" fmla="*/ 48 w 86"/>
                <a:gd name="T15" fmla="*/ 49 h 64"/>
                <a:gd name="T16" fmla="*/ 47 w 86"/>
                <a:gd name="T17" fmla="*/ 35 h 64"/>
                <a:gd name="T18" fmla="*/ 54 w 86"/>
                <a:gd name="T19" fmla="*/ 38 h 64"/>
                <a:gd name="T20" fmla="*/ 60 w 86"/>
                <a:gd name="T21" fmla="*/ 47 h 64"/>
                <a:gd name="T22" fmla="*/ 62 w 86"/>
                <a:gd name="T23" fmla="*/ 38 h 64"/>
                <a:gd name="T24" fmla="*/ 65 w 86"/>
                <a:gd name="T25" fmla="*/ 38 h 64"/>
                <a:gd name="T26" fmla="*/ 74 w 86"/>
                <a:gd name="T27" fmla="*/ 32 h 64"/>
                <a:gd name="T28" fmla="*/ 73 w 86"/>
                <a:gd name="T29" fmla="*/ 44 h 64"/>
                <a:gd name="T30" fmla="*/ 78 w 86"/>
                <a:gd name="T31" fmla="*/ 29 h 64"/>
                <a:gd name="T32" fmla="*/ 72 w 86"/>
                <a:gd name="T33" fmla="*/ 0 h 64"/>
                <a:gd name="T34" fmla="*/ 60 w 86"/>
                <a:gd name="T35" fmla="*/ 1 h 64"/>
                <a:gd name="T36" fmla="*/ 39 w 86"/>
                <a:gd name="T37" fmla="*/ 5 h 64"/>
                <a:gd name="T38" fmla="*/ 29 w 86"/>
                <a:gd name="T39" fmla="*/ 7 h 64"/>
                <a:gd name="T40" fmla="*/ 18 w 86"/>
                <a:gd name="T41" fmla="*/ 12 h 64"/>
                <a:gd name="T42" fmla="*/ 1 w 86"/>
                <a:gd name="T43" fmla="*/ 27 h 64"/>
                <a:gd name="T44" fmla="*/ 11 w 86"/>
                <a:gd name="T45" fmla="*/ 39 h 64"/>
                <a:gd name="T46" fmla="*/ 8 w 86"/>
                <a:gd name="T47" fmla="*/ 62 h 64"/>
                <a:gd name="T48" fmla="*/ 18 w 86"/>
                <a:gd name="T49" fmla="*/ 55 h 64"/>
                <a:gd name="T50" fmla="*/ 81 w 86"/>
                <a:gd name="T51" fmla="*/ 9 h 64"/>
                <a:gd name="T52" fmla="*/ 78 w 86"/>
                <a:gd name="T53" fmla="*/ 18 h 64"/>
                <a:gd name="T54" fmla="*/ 81 w 86"/>
                <a:gd name="T55" fmla="*/ 9 h 64"/>
                <a:gd name="T56" fmla="*/ 66 w 86"/>
                <a:gd name="T57" fmla="*/ 31 h 64"/>
                <a:gd name="T58" fmla="*/ 58 w 86"/>
                <a:gd name="T59" fmla="*/ 33 h 64"/>
                <a:gd name="T60" fmla="*/ 45 w 86"/>
                <a:gd name="T61" fmla="*/ 34 h 64"/>
                <a:gd name="T62" fmla="*/ 36 w 86"/>
                <a:gd name="T63" fmla="*/ 35 h 64"/>
                <a:gd name="T64" fmla="*/ 9 w 86"/>
                <a:gd name="T65" fmla="*/ 55 h 64"/>
                <a:gd name="T66" fmla="*/ 10 w 86"/>
                <a:gd name="T67" fmla="*/ 61 h 64"/>
                <a:gd name="T68" fmla="*/ 4 w 86"/>
                <a:gd name="T69" fmla="*/ 20 h 64"/>
                <a:gd name="T70" fmla="*/ 12 w 86"/>
                <a:gd name="T71" fmla="*/ 3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64">
                  <a:moveTo>
                    <a:pt x="22" y="52"/>
                  </a:moveTo>
                  <a:cubicBezTo>
                    <a:pt x="21" y="49"/>
                    <a:pt x="18" y="45"/>
                    <a:pt x="17" y="42"/>
                  </a:cubicBezTo>
                  <a:cubicBezTo>
                    <a:pt x="17" y="41"/>
                    <a:pt x="18" y="40"/>
                    <a:pt x="18" y="39"/>
                  </a:cubicBezTo>
                  <a:cubicBezTo>
                    <a:pt x="19" y="42"/>
                    <a:pt x="22" y="47"/>
                    <a:pt x="24" y="50"/>
                  </a:cubicBezTo>
                  <a:cubicBezTo>
                    <a:pt x="25" y="49"/>
                    <a:pt x="27" y="46"/>
                    <a:pt x="28" y="44"/>
                  </a:cubicBezTo>
                  <a:cubicBezTo>
                    <a:pt x="26" y="41"/>
                    <a:pt x="25" y="39"/>
                    <a:pt x="23" y="37"/>
                  </a:cubicBezTo>
                  <a:cubicBezTo>
                    <a:pt x="24" y="36"/>
                    <a:pt x="25" y="36"/>
                    <a:pt x="26" y="36"/>
                  </a:cubicBezTo>
                  <a:cubicBezTo>
                    <a:pt x="27" y="37"/>
                    <a:pt x="30" y="39"/>
                    <a:pt x="32" y="40"/>
                  </a:cubicBezTo>
                  <a:cubicBezTo>
                    <a:pt x="32" y="41"/>
                    <a:pt x="31" y="42"/>
                    <a:pt x="30" y="43"/>
                  </a:cubicBezTo>
                  <a:cubicBezTo>
                    <a:pt x="32" y="46"/>
                    <a:pt x="33" y="48"/>
                    <a:pt x="35" y="50"/>
                  </a:cubicBezTo>
                  <a:cubicBezTo>
                    <a:pt x="37" y="48"/>
                    <a:pt x="38" y="45"/>
                    <a:pt x="40" y="42"/>
                  </a:cubicBezTo>
                  <a:cubicBezTo>
                    <a:pt x="39" y="41"/>
                    <a:pt x="39" y="41"/>
                    <a:pt x="38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0" y="40"/>
                    <a:pt x="42" y="39"/>
                    <a:pt x="43" y="38"/>
                  </a:cubicBezTo>
                  <a:cubicBezTo>
                    <a:pt x="43" y="40"/>
                    <a:pt x="42" y="41"/>
                    <a:pt x="42" y="42"/>
                  </a:cubicBezTo>
                  <a:cubicBezTo>
                    <a:pt x="44" y="44"/>
                    <a:pt x="46" y="47"/>
                    <a:pt x="48" y="49"/>
                  </a:cubicBezTo>
                  <a:cubicBezTo>
                    <a:pt x="49" y="46"/>
                    <a:pt x="51" y="43"/>
                    <a:pt x="52" y="40"/>
                  </a:cubicBezTo>
                  <a:cubicBezTo>
                    <a:pt x="50" y="38"/>
                    <a:pt x="49" y="37"/>
                    <a:pt x="47" y="35"/>
                  </a:cubicBezTo>
                  <a:cubicBezTo>
                    <a:pt x="47" y="35"/>
                    <a:pt x="47" y="35"/>
                    <a:pt x="48" y="35"/>
                  </a:cubicBezTo>
                  <a:cubicBezTo>
                    <a:pt x="49" y="36"/>
                    <a:pt x="52" y="37"/>
                    <a:pt x="54" y="38"/>
                  </a:cubicBezTo>
                  <a:cubicBezTo>
                    <a:pt x="54" y="39"/>
                    <a:pt x="54" y="39"/>
                    <a:pt x="54" y="40"/>
                  </a:cubicBezTo>
                  <a:cubicBezTo>
                    <a:pt x="56" y="42"/>
                    <a:pt x="58" y="44"/>
                    <a:pt x="60" y="47"/>
                  </a:cubicBezTo>
                  <a:cubicBezTo>
                    <a:pt x="62" y="44"/>
                    <a:pt x="62" y="42"/>
                    <a:pt x="64" y="39"/>
                  </a:cubicBezTo>
                  <a:cubicBezTo>
                    <a:pt x="63" y="38"/>
                    <a:pt x="63" y="38"/>
                    <a:pt x="62" y="38"/>
                  </a:cubicBezTo>
                  <a:cubicBezTo>
                    <a:pt x="63" y="37"/>
                    <a:pt x="65" y="36"/>
                    <a:pt x="66" y="35"/>
                  </a:cubicBezTo>
                  <a:cubicBezTo>
                    <a:pt x="66" y="36"/>
                    <a:pt x="65" y="37"/>
                    <a:pt x="65" y="38"/>
                  </a:cubicBezTo>
                  <a:cubicBezTo>
                    <a:pt x="68" y="40"/>
                    <a:pt x="70" y="41"/>
                    <a:pt x="72" y="43"/>
                  </a:cubicBezTo>
                  <a:cubicBezTo>
                    <a:pt x="72" y="40"/>
                    <a:pt x="73" y="35"/>
                    <a:pt x="74" y="32"/>
                  </a:cubicBezTo>
                  <a:cubicBezTo>
                    <a:pt x="74" y="32"/>
                    <a:pt x="75" y="31"/>
                    <a:pt x="75" y="31"/>
                  </a:cubicBezTo>
                  <a:cubicBezTo>
                    <a:pt x="75" y="34"/>
                    <a:pt x="74" y="40"/>
                    <a:pt x="73" y="44"/>
                  </a:cubicBezTo>
                  <a:cubicBezTo>
                    <a:pt x="74" y="44"/>
                    <a:pt x="75" y="45"/>
                    <a:pt x="76" y="45"/>
                  </a:cubicBezTo>
                  <a:cubicBezTo>
                    <a:pt x="77" y="38"/>
                    <a:pt x="78" y="32"/>
                    <a:pt x="78" y="29"/>
                  </a:cubicBezTo>
                  <a:cubicBezTo>
                    <a:pt x="83" y="26"/>
                    <a:pt x="86" y="20"/>
                    <a:pt x="85" y="14"/>
                  </a:cubicBezTo>
                  <a:cubicBezTo>
                    <a:pt x="83" y="6"/>
                    <a:pt x="79" y="2"/>
                    <a:pt x="72" y="0"/>
                  </a:cubicBezTo>
                  <a:cubicBezTo>
                    <a:pt x="72" y="1"/>
                    <a:pt x="70" y="3"/>
                    <a:pt x="70" y="3"/>
                  </a:cubicBezTo>
                  <a:cubicBezTo>
                    <a:pt x="65" y="6"/>
                    <a:pt x="62" y="0"/>
                    <a:pt x="60" y="1"/>
                  </a:cubicBezTo>
                  <a:cubicBezTo>
                    <a:pt x="56" y="3"/>
                    <a:pt x="64" y="10"/>
                    <a:pt x="53" y="14"/>
                  </a:cubicBezTo>
                  <a:cubicBezTo>
                    <a:pt x="46" y="16"/>
                    <a:pt x="44" y="2"/>
                    <a:pt x="39" y="5"/>
                  </a:cubicBezTo>
                  <a:cubicBezTo>
                    <a:pt x="35" y="8"/>
                    <a:pt x="50" y="18"/>
                    <a:pt x="38" y="23"/>
                  </a:cubicBezTo>
                  <a:cubicBezTo>
                    <a:pt x="24" y="29"/>
                    <a:pt x="35" y="5"/>
                    <a:pt x="29" y="7"/>
                  </a:cubicBezTo>
                  <a:cubicBezTo>
                    <a:pt x="28" y="8"/>
                    <a:pt x="29" y="14"/>
                    <a:pt x="24" y="16"/>
                  </a:cubicBezTo>
                  <a:cubicBezTo>
                    <a:pt x="19" y="18"/>
                    <a:pt x="20" y="13"/>
                    <a:pt x="18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5" y="13"/>
                    <a:pt x="0" y="20"/>
                    <a:pt x="1" y="27"/>
                  </a:cubicBezTo>
                  <a:cubicBezTo>
                    <a:pt x="2" y="33"/>
                    <a:pt x="6" y="37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2" y="40"/>
                    <a:pt x="12" y="42"/>
                    <a:pt x="13" y="44"/>
                  </a:cubicBezTo>
                  <a:cubicBezTo>
                    <a:pt x="10" y="50"/>
                    <a:pt x="2" y="59"/>
                    <a:pt x="8" y="62"/>
                  </a:cubicBezTo>
                  <a:cubicBezTo>
                    <a:pt x="13" y="64"/>
                    <a:pt x="14" y="57"/>
                    <a:pt x="15" y="49"/>
                  </a:cubicBezTo>
                  <a:cubicBezTo>
                    <a:pt x="16" y="51"/>
                    <a:pt x="17" y="53"/>
                    <a:pt x="18" y="55"/>
                  </a:cubicBezTo>
                  <a:cubicBezTo>
                    <a:pt x="20" y="55"/>
                    <a:pt x="21" y="54"/>
                    <a:pt x="22" y="52"/>
                  </a:cubicBezTo>
                  <a:close/>
                  <a:moveTo>
                    <a:pt x="81" y="9"/>
                  </a:moveTo>
                  <a:cubicBezTo>
                    <a:pt x="85" y="14"/>
                    <a:pt x="80" y="29"/>
                    <a:pt x="74" y="27"/>
                  </a:cubicBezTo>
                  <a:cubicBezTo>
                    <a:pt x="72" y="26"/>
                    <a:pt x="77" y="21"/>
                    <a:pt x="78" y="18"/>
                  </a:cubicBezTo>
                  <a:cubicBezTo>
                    <a:pt x="79" y="12"/>
                    <a:pt x="74" y="9"/>
                    <a:pt x="76" y="7"/>
                  </a:cubicBezTo>
                  <a:cubicBezTo>
                    <a:pt x="77" y="5"/>
                    <a:pt x="81" y="9"/>
                    <a:pt x="81" y="9"/>
                  </a:cubicBezTo>
                  <a:close/>
                  <a:moveTo>
                    <a:pt x="58" y="33"/>
                  </a:moveTo>
                  <a:cubicBezTo>
                    <a:pt x="62" y="33"/>
                    <a:pt x="66" y="29"/>
                    <a:pt x="66" y="31"/>
                  </a:cubicBezTo>
                  <a:cubicBezTo>
                    <a:pt x="63" y="37"/>
                    <a:pt x="51" y="37"/>
                    <a:pt x="50" y="32"/>
                  </a:cubicBezTo>
                  <a:cubicBezTo>
                    <a:pt x="50" y="28"/>
                    <a:pt x="54" y="33"/>
                    <a:pt x="58" y="33"/>
                  </a:cubicBezTo>
                  <a:close/>
                  <a:moveTo>
                    <a:pt x="36" y="35"/>
                  </a:moveTo>
                  <a:cubicBezTo>
                    <a:pt x="40" y="35"/>
                    <a:pt x="44" y="31"/>
                    <a:pt x="45" y="34"/>
                  </a:cubicBezTo>
                  <a:cubicBezTo>
                    <a:pt x="41" y="40"/>
                    <a:pt x="29" y="39"/>
                    <a:pt x="29" y="34"/>
                  </a:cubicBezTo>
                  <a:cubicBezTo>
                    <a:pt x="28" y="30"/>
                    <a:pt x="32" y="36"/>
                    <a:pt x="36" y="35"/>
                  </a:cubicBezTo>
                  <a:close/>
                  <a:moveTo>
                    <a:pt x="10" y="61"/>
                  </a:moveTo>
                  <a:cubicBezTo>
                    <a:pt x="6" y="62"/>
                    <a:pt x="5" y="57"/>
                    <a:pt x="9" y="55"/>
                  </a:cubicBezTo>
                  <a:cubicBezTo>
                    <a:pt x="12" y="53"/>
                    <a:pt x="8" y="57"/>
                    <a:pt x="9" y="58"/>
                  </a:cubicBezTo>
                  <a:cubicBezTo>
                    <a:pt x="9" y="60"/>
                    <a:pt x="12" y="60"/>
                    <a:pt x="10" y="61"/>
                  </a:cubicBezTo>
                  <a:close/>
                  <a:moveTo>
                    <a:pt x="8" y="35"/>
                  </a:moveTo>
                  <a:cubicBezTo>
                    <a:pt x="4" y="33"/>
                    <a:pt x="1" y="21"/>
                    <a:pt x="4" y="20"/>
                  </a:cubicBezTo>
                  <a:cubicBezTo>
                    <a:pt x="6" y="21"/>
                    <a:pt x="5" y="26"/>
                    <a:pt x="6" y="28"/>
                  </a:cubicBezTo>
                  <a:cubicBezTo>
                    <a:pt x="8" y="33"/>
                    <a:pt x="12" y="33"/>
                    <a:pt x="12" y="35"/>
                  </a:cubicBezTo>
                  <a:cubicBezTo>
                    <a:pt x="12" y="37"/>
                    <a:pt x="8" y="35"/>
                    <a:pt x="8" y="35"/>
                  </a:cubicBez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reeform 55">
              <a:extLst>
                <a:ext uri="{FF2B5EF4-FFF2-40B4-BE49-F238E27FC236}">
                  <a16:creationId xmlns:a16="http://schemas.microsoft.com/office/drawing/2014/main" id="{A8583556-8A69-3001-42F5-C1ACD45B3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6968" y="2148658"/>
              <a:ext cx="71438" cy="84138"/>
            </a:xfrm>
            <a:custGeom>
              <a:avLst/>
              <a:gdLst>
                <a:gd name="T0" fmla="*/ 10 w 10"/>
                <a:gd name="T1" fmla="*/ 8 h 12"/>
                <a:gd name="T2" fmla="*/ 4 w 10"/>
                <a:gd name="T3" fmla="*/ 0 h 12"/>
                <a:gd name="T4" fmla="*/ 0 w 10"/>
                <a:gd name="T5" fmla="*/ 4 h 12"/>
                <a:gd name="T6" fmla="*/ 2 w 10"/>
                <a:gd name="T7" fmla="*/ 8 h 12"/>
                <a:gd name="T8" fmla="*/ 5 w 10"/>
                <a:gd name="T9" fmla="*/ 12 h 12"/>
                <a:gd name="T10" fmla="*/ 10 w 10"/>
                <a:gd name="T1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2">
                  <a:moveTo>
                    <a:pt x="10" y="8"/>
                  </a:moveTo>
                  <a:cubicBezTo>
                    <a:pt x="8" y="5"/>
                    <a:pt x="6" y="3"/>
                    <a:pt x="4" y="0"/>
                  </a:cubicBezTo>
                  <a:cubicBezTo>
                    <a:pt x="3" y="2"/>
                    <a:pt x="2" y="3"/>
                    <a:pt x="0" y="4"/>
                  </a:cubicBezTo>
                  <a:cubicBezTo>
                    <a:pt x="1" y="5"/>
                    <a:pt x="2" y="7"/>
                    <a:pt x="2" y="8"/>
                  </a:cubicBezTo>
                  <a:cubicBezTo>
                    <a:pt x="3" y="9"/>
                    <a:pt x="4" y="11"/>
                    <a:pt x="5" y="12"/>
                  </a:cubicBezTo>
                  <a:cubicBezTo>
                    <a:pt x="7" y="12"/>
                    <a:pt x="8" y="10"/>
                    <a:pt x="10" y="8"/>
                  </a:cubicBez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reeform 56">
              <a:extLst>
                <a:ext uri="{FF2B5EF4-FFF2-40B4-BE49-F238E27FC236}">
                  <a16:creationId xmlns:a16="http://schemas.microsoft.com/office/drawing/2014/main" id="{9E639838-A73B-AE0C-DE0D-5EBC45591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8256" y="2212158"/>
              <a:ext cx="76200" cy="111125"/>
            </a:xfrm>
            <a:custGeom>
              <a:avLst/>
              <a:gdLst>
                <a:gd name="T0" fmla="*/ 11 w 11"/>
                <a:gd name="T1" fmla="*/ 7 h 16"/>
                <a:gd name="T2" fmla="*/ 4 w 11"/>
                <a:gd name="T3" fmla="*/ 0 h 16"/>
                <a:gd name="T4" fmla="*/ 0 w 11"/>
                <a:gd name="T5" fmla="*/ 8 h 16"/>
                <a:gd name="T6" fmla="*/ 7 w 11"/>
                <a:gd name="T7" fmla="*/ 16 h 16"/>
                <a:gd name="T8" fmla="*/ 11 w 11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6">
                  <a:moveTo>
                    <a:pt x="11" y="7"/>
                  </a:moveTo>
                  <a:cubicBezTo>
                    <a:pt x="9" y="5"/>
                    <a:pt x="7" y="3"/>
                    <a:pt x="4" y="0"/>
                  </a:cubicBezTo>
                  <a:cubicBezTo>
                    <a:pt x="3" y="3"/>
                    <a:pt x="1" y="6"/>
                    <a:pt x="0" y="8"/>
                  </a:cubicBezTo>
                  <a:cubicBezTo>
                    <a:pt x="2" y="11"/>
                    <a:pt x="4" y="13"/>
                    <a:pt x="7" y="16"/>
                  </a:cubicBezTo>
                  <a:cubicBezTo>
                    <a:pt x="8" y="13"/>
                    <a:pt x="10" y="10"/>
                    <a:pt x="11" y="7"/>
                  </a:cubicBez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Freeform 57">
              <a:extLst>
                <a:ext uri="{FF2B5EF4-FFF2-40B4-BE49-F238E27FC236}">
                  <a16:creationId xmlns:a16="http://schemas.microsoft.com/office/drawing/2014/main" id="{6A3357FC-8EF5-88F2-E0A5-AC4BEEDF2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8106" y="2064520"/>
              <a:ext cx="76200" cy="112713"/>
            </a:xfrm>
            <a:custGeom>
              <a:avLst/>
              <a:gdLst>
                <a:gd name="T0" fmla="*/ 11 w 11"/>
                <a:gd name="T1" fmla="*/ 7 h 16"/>
                <a:gd name="T2" fmla="*/ 4 w 11"/>
                <a:gd name="T3" fmla="*/ 0 h 16"/>
                <a:gd name="T4" fmla="*/ 0 w 11"/>
                <a:gd name="T5" fmla="*/ 9 h 16"/>
                <a:gd name="T6" fmla="*/ 7 w 11"/>
                <a:gd name="T7" fmla="*/ 16 h 16"/>
                <a:gd name="T8" fmla="*/ 11 w 11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6">
                  <a:moveTo>
                    <a:pt x="11" y="7"/>
                  </a:moveTo>
                  <a:cubicBezTo>
                    <a:pt x="9" y="5"/>
                    <a:pt x="6" y="3"/>
                    <a:pt x="4" y="0"/>
                  </a:cubicBezTo>
                  <a:cubicBezTo>
                    <a:pt x="3" y="3"/>
                    <a:pt x="2" y="6"/>
                    <a:pt x="0" y="9"/>
                  </a:cubicBezTo>
                  <a:cubicBezTo>
                    <a:pt x="2" y="12"/>
                    <a:pt x="5" y="14"/>
                    <a:pt x="7" y="16"/>
                  </a:cubicBezTo>
                  <a:cubicBezTo>
                    <a:pt x="8" y="13"/>
                    <a:pt x="10" y="10"/>
                    <a:pt x="11" y="7"/>
                  </a:cubicBez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reeform 58">
              <a:extLst>
                <a:ext uri="{FF2B5EF4-FFF2-40B4-BE49-F238E27FC236}">
                  <a16:creationId xmlns:a16="http://schemas.microsoft.com/office/drawing/2014/main" id="{F7E05080-F6F1-6B43-DA35-B50CC9008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3181" y="2142308"/>
              <a:ext cx="76200" cy="111125"/>
            </a:xfrm>
            <a:custGeom>
              <a:avLst/>
              <a:gdLst>
                <a:gd name="T0" fmla="*/ 0 w 11"/>
                <a:gd name="T1" fmla="*/ 9 h 16"/>
                <a:gd name="T2" fmla="*/ 7 w 11"/>
                <a:gd name="T3" fmla="*/ 16 h 16"/>
                <a:gd name="T4" fmla="*/ 11 w 11"/>
                <a:gd name="T5" fmla="*/ 7 h 16"/>
                <a:gd name="T6" fmla="*/ 4 w 11"/>
                <a:gd name="T7" fmla="*/ 0 h 16"/>
                <a:gd name="T8" fmla="*/ 0 w 11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6">
                  <a:moveTo>
                    <a:pt x="0" y="9"/>
                  </a:moveTo>
                  <a:cubicBezTo>
                    <a:pt x="2" y="11"/>
                    <a:pt x="5" y="14"/>
                    <a:pt x="7" y="16"/>
                  </a:cubicBezTo>
                  <a:cubicBezTo>
                    <a:pt x="8" y="13"/>
                    <a:pt x="10" y="10"/>
                    <a:pt x="11" y="7"/>
                  </a:cubicBezTo>
                  <a:cubicBezTo>
                    <a:pt x="9" y="5"/>
                    <a:pt x="7" y="2"/>
                    <a:pt x="4" y="0"/>
                  </a:cubicBezTo>
                  <a:cubicBezTo>
                    <a:pt x="3" y="3"/>
                    <a:pt x="2" y="6"/>
                    <a:pt x="0" y="9"/>
                  </a:cubicBez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reeform 59">
              <a:extLst>
                <a:ext uri="{FF2B5EF4-FFF2-40B4-BE49-F238E27FC236}">
                  <a16:creationId xmlns:a16="http://schemas.microsoft.com/office/drawing/2014/main" id="{87E1F5DD-418E-C9DA-F01B-CA648CE12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9831" y="2093095"/>
              <a:ext cx="63500" cy="96838"/>
            </a:xfrm>
            <a:custGeom>
              <a:avLst/>
              <a:gdLst>
                <a:gd name="T0" fmla="*/ 4 w 9"/>
                <a:gd name="T1" fmla="*/ 0 h 14"/>
                <a:gd name="T2" fmla="*/ 0 w 9"/>
                <a:gd name="T3" fmla="*/ 7 h 14"/>
                <a:gd name="T4" fmla="*/ 5 w 9"/>
                <a:gd name="T5" fmla="*/ 14 h 14"/>
                <a:gd name="T6" fmla="*/ 9 w 9"/>
                <a:gd name="T7" fmla="*/ 7 h 14"/>
                <a:gd name="T8" fmla="*/ 4 w 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4">
                  <a:moveTo>
                    <a:pt x="4" y="0"/>
                  </a:moveTo>
                  <a:cubicBezTo>
                    <a:pt x="3" y="3"/>
                    <a:pt x="1" y="5"/>
                    <a:pt x="0" y="7"/>
                  </a:cubicBezTo>
                  <a:cubicBezTo>
                    <a:pt x="1" y="9"/>
                    <a:pt x="3" y="12"/>
                    <a:pt x="5" y="14"/>
                  </a:cubicBezTo>
                  <a:cubicBezTo>
                    <a:pt x="6" y="12"/>
                    <a:pt x="8" y="10"/>
                    <a:pt x="9" y="7"/>
                  </a:cubicBezTo>
                  <a:cubicBezTo>
                    <a:pt x="8" y="5"/>
                    <a:pt x="6" y="2"/>
                    <a:pt x="4" y="0"/>
                  </a:cubicBez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reeform 60">
              <a:extLst>
                <a:ext uri="{FF2B5EF4-FFF2-40B4-BE49-F238E27FC236}">
                  <a16:creationId xmlns:a16="http://schemas.microsoft.com/office/drawing/2014/main" id="{19E2A797-3543-E277-FCEB-912A1EED1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9831" y="2212158"/>
              <a:ext cx="84138" cy="96838"/>
            </a:xfrm>
            <a:custGeom>
              <a:avLst/>
              <a:gdLst>
                <a:gd name="T0" fmla="*/ 7 w 12"/>
                <a:gd name="T1" fmla="*/ 14 h 14"/>
                <a:gd name="T2" fmla="*/ 12 w 12"/>
                <a:gd name="T3" fmla="*/ 8 h 14"/>
                <a:gd name="T4" fmla="*/ 5 w 12"/>
                <a:gd name="T5" fmla="*/ 0 h 14"/>
                <a:gd name="T6" fmla="*/ 0 w 12"/>
                <a:gd name="T7" fmla="*/ 5 h 14"/>
                <a:gd name="T8" fmla="*/ 7 w 12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7" y="14"/>
                  </a:moveTo>
                  <a:cubicBezTo>
                    <a:pt x="9" y="12"/>
                    <a:pt x="10" y="10"/>
                    <a:pt x="12" y="8"/>
                  </a:cubicBezTo>
                  <a:cubicBezTo>
                    <a:pt x="9" y="5"/>
                    <a:pt x="7" y="3"/>
                    <a:pt x="5" y="0"/>
                  </a:cubicBezTo>
                  <a:cubicBezTo>
                    <a:pt x="3" y="2"/>
                    <a:pt x="2" y="4"/>
                    <a:pt x="0" y="5"/>
                  </a:cubicBezTo>
                  <a:cubicBezTo>
                    <a:pt x="2" y="8"/>
                    <a:pt x="5" y="11"/>
                    <a:pt x="7" y="14"/>
                  </a:cubicBez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reeform 61">
              <a:extLst>
                <a:ext uri="{FF2B5EF4-FFF2-40B4-BE49-F238E27FC236}">
                  <a16:creationId xmlns:a16="http://schemas.microsoft.com/office/drawing/2014/main" id="{13EC51AA-2D1F-BE0B-5D96-B33BA3C98F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14418" y="1588270"/>
              <a:ext cx="447675" cy="385763"/>
            </a:xfrm>
            <a:custGeom>
              <a:avLst/>
              <a:gdLst>
                <a:gd name="T0" fmla="*/ 11 w 64"/>
                <a:gd name="T1" fmla="*/ 37 h 55"/>
                <a:gd name="T2" fmla="*/ 21 w 64"/>
                <a:gd name="T3" fmla="*/ 33 h 55"/>
                <a:gd name="T4" fmla="*/ 32 w 64"/>
                <a:gd name="T5" fmla="*/ 31 h 55"/>
                <a:gd name="T6" fmla="*/ 53 w 64"/>
                <a:gd name="T7" fmla="*/ 27 h 55"/>
                <a:gd name="T8" fmla="*/ 63 w 64"/>
                <a:gd name="T9" fmla="*/ 22 h 55"/>
                <a:gd name="T10" fmla="*/ 2 w 64"/>
                <a:gd name="T11" fmla="*/ 32 h 55"/>
                <a:gd name="T12" fmla="*/ 29 w 64"/>
                <a:gd name="T13" fmla="*/ 46 h 55"/>
                <a:gd name="T14" fmla="*/ 26 w 64"/>
                <a:gd name="T15" fmla="*/ 45 h 55"/>
                <a:gd name="T16" fmla="*/ 44 w 64"/>
                <a:gd name="T17" fmla="*/ 36 h 55"/>
                <a:gd name="T18" fmla="*/ 41 w 64"/>
                <a:gd name="T19" fmla="*/ 35 h 55"/>
                <a:gd name="T20" fmla="*/ 48 w 64"/>
                <a:gd name="T21" fmla="*/ 16 h 55"/>
                <a:gd name="T22" fmla="*/ 48 w 64"/>
                <a:gd name="T23" fmla="*/ 16 h 55"/>
                <a:gd name="T24" fmla="*/ 46 w 64"/>
                <a:gd name="T25" fmla="*/ 11 h 55"/>
                <a:gd name="T26" fmla="*/ 41 w 64"/>
                <a:gd name="T27" fmla="*/ 15 h 55"/>
                <a:gd name="T28" fmla="*/ 41 w 64"/>
                <a:gd name="T29" fmla="*/ 15 h 55"/>
                <a:gd name="T30" fmla="*/ 43 w 64"/>
                <a:gd name="T31" fmla="*/ 9 h 55"/>
                <a:gd name="T32" fmla="*/ 42 w 64"/>
                <a:gd name="T33" fmla="*/ 10 h 55"/>
                <a:gd name="T34" fmla="*/ 42 w 64"/>
                <a:gd name="T35" fmla="*/ 10 h 55"/>
                <a:gd name="T36" fmla="*/ 38 w 64"/>
                <a:gd name="T37" fmla="*/ 18 h 55"/>
                <a:gd name="T38" fmla="*/ 38 w 64"/>
                <a:gd name="T39" fmla="*/ 18 h 55"/>
                <a:gd name="T40" fmla="*/ 38 w 64"/>
                <a:gd name="T41" fmla="*/ 7 h 55"/>
                <a:gd name="T42" fmla="*/ 38 w 64"/>
                <a:gd name="T43" fmla="*/ 7 h 55"/>
                <a:gd name="T44" fmla="*/ 36 w 64"/>
                <a:gd name="T45" fmla="*/ 12 h 55"/>
                <a:gd name="T46" fmla="*/ 30 w 64"/>
                <a:gd name="T47" fmla="*/ 19 h 55"/>
                <a:gd name="T48" fmla="*/ 30 w 64"/>
                <a:gd name="T49" fmla="*/ 19 h 55"/>
                <a:gd name="T50" fmla="*/ 32 w 64"/>
                <a:gd name="T51" fmla="*/ 10 h 55"/>
                <a:gd name="T52" fmla="*/ 23 w 64"/>
                <a:gd name="T53" fmla="*/ 22 h 55"/>
                <a:gd name="T54" fmla="*/ 23 w 64"/>
                <a:gd name="T55" fmla="*/ 22 h 55"/>
                <a:gd name="T56" fmla="*/ 26 w 64"/>
                <a:gd name="T57" fmla="*/ 13 h 55"/>
                <a:gd name="T58" fmla="*/ 26 w 64"/>
                <a:gd name="T59" fmla="*/ 15 h 55"/>
                <a:gd name="T60" fmla="*/ 24 w 64"/>
                <a:gd name="T61" fmla="*/ 9 h 55"/>
                <a:gd name="T62" fmla="*/ 24 w 64"/>
                <a:gd name="T63" fmla="*/ 11 h 55"/>
                <a:gd name="T64" fmla="*/ 24 w 64"/>
                <a:gd name="T65" fmla="*/ 9 h 55"/>
                <a:gd name="T66" fmla="*/ 20 w 64"/>
                <a:gd name="T67" fmla="*/ 16 h 55"/>
                <a:gd name="T68" fmla="*/ 20 w 64"/>
                <a:gd name="T69" fmla="*/ 16 h 55"/>
                <a:gd name="T70" fmla="*/ 20 w 64"/>
                <a:gd name="T71" fmla="*/ 16 h 55"/>
                <a:gd name="T72" fmla="*/ 20 w 64"/>
                <a:gd name="T73" fmla="*/ 16 h 55"/>
                <a:gd name="T74" fmla="*/ 16 w 64"/>
                <a:gd name="T75" fmla="*/ 19 h 55"/>
                <a:gd name="T76" fmla="*/ 16 w 64"/>
                <a:gd name="T77" fmla="*/ 19 h 55"/>
                <a:gd name="T78" fmla="*/ 17 w 64"/>
                <a:gd name="T79" fmla="*/ 12 h 55"/>
                <a:gd name="T80" fmla="*/ 14 w 64"/>
                <a:gd name="T81" fmla="*/ 13 h 55"/>
                <a:gd name="T82" fmla="*/ 14 w 64"/>
                <a:gd name="T83" fmla="*/ 13 h 55"/>
                <a:gd name="T84" fmla="*/ 11 w 64"/>
                <a:gd name="T85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" h="55">
                  <a:moveTo>
                    <a:pt x="4" y="37"/>
                  </a:moveTo>
                  <a:cubicBezTo>
                    <a:pt x="11" y="37"/>
                    <a:pt x="11" y="37"/>
                    <a:pt x="11" y="37"/>
                  </a:cubicBezTo>
                  <a:cubicBezTo>
                    <a:pt x="13" y="38"/>
                    <a:pt x="12" y="43"/>
                    <a:pt x="17" y="41"/>
                  </a:cubicBezTo>
                  <a:cubicBezTo>
                    <a:pt x="21" y="40"/>
                    <a:pt x="19" y="35"/>
                    <a:pt x="21" y="33"/>
                  </a:cubicBezTo>
                  <a:cubicBezTo>
                    <a:pt x="31" y="26"/>
                    <a:pt x="18" y="55"/>
                    <a:pt x="32" y="48"/>
                  </a:cubicBezTo>
                  <a:cubicBezTo>
                    <a:pt x="39" y="45"/>
                    <a:pt x="26" y="35"/>
                    <a:pt x="32" y="31"/>
                  </a:cubicBezTo>
                  <a:cubicBezTo>
                    <a:pt x="37" y="28"/>
                    <a:pt x="39" y="42"/>
                    <a:pt x="47" y="39"/>
                  </a:cubicBezTo>
                  <a:cubicBezTo>
                    <a:pt x="54" y="36"/>
                    <a:pt x="45" y="28"/>
                    <a:pt x="53" y="27"/>
                  </a:cubicBezTo>
                  <a:cubicBezTo>
                    <a:pt x="57" y="26"/>
                    <a:pt x="61" y="32"/>
                    <a:pt x="64" y="27"/>
                  </a:cubicBezTo>
                  <a:cubicBezTo>
                    <a:pt x="64" y="27"/>
                    <a:pt x="63" y="24"/>
                    <a:pt x="63" y="22"/>
                  </a:cubicBezTo>
                  <a:cubicBezTo>
                    <a:pt x="61" y="9"/>
                    <a:pt x="46" y="0"/>
                    <a:pt x="29" y="3"/>
                  </a:cubicBezTo>
                  <a:cubicBezTo>
                    <a:pt x="12" y="6"/>
                    <a:pt x="0" y="19"/>
                    <a:pt x="2" y="32"/>
                  </a:cubicBezTo>
                  <a:cubicBezTo>
                    <a:pt x="3" y="33"/>
                    <a:pt x="3" y="35"/>
                    <a:pt x="4" y="37"/>
                  </a:cubicBezTo>
                  <a:close/>
                  <a:moveTo>
                    <a:pt x="29" y="46"/>
                  </a:moveTo>
                  <a:cubicBezTo>
                    <a:pt x="31" y="46"/>
                    <a:pt x="32" y="44"/>
                    <a:pt x="32" y="46"/>
                  </a:cubicBezTo>
                  <a:cubicBezTo>
                    <a:pt x="31" y="49"/>
                    <a:pt x="26" y="49"/>
                    <a:pt x="26" y="45"/>
                  </a:cubicBezTo>
                  <a:cubicBezTo>
                    <a:pt x="25" y="43"/>
                    <a:pt x="27" y="46"/>
                    <a:pt x="29" y="46"/>
                  </a:cubicBezTo>
                  <a:close/>
                  <a:moveTo>
                    <a:pt x="44" y="36"/>
                  </a:moveTo>
                  <a:cubicBezTo>
                    <a:pt x="46" y="36"/>
                    <a:pt x="48" y="34"/>
                    <a:pt x="48" y="35"/>
                  </a:cubicBezTo>
                  <a:cubicBezTo>
                    <a:pt x="47" y="39"/>
                    <a:pt x="41" y="38"/>
                    <a:pt x="41" y="35"/>
                  </a:cubicBezTo>
                  <a:cubicBezTo>
                    <a:pt x="41" y="33"/>
                    <a:pt x="43" y="36"/>
                    <a:pt x="44" y="36"/>
                  </a:cubicBezTo>
                  <a:close/>
                  <a:moveTo>
                    <a:pt x="48" y="16"/>
                  </a:moveTo>
                  <a:cubicBezTo>
                    <a:pt x="49" y="17"/>
                    <a:pt x="49" y="18"/>
                    <a:pt x="47" y="18"/>
                  </a:cubicBezTo>
                  <a:cubicBezTo>
                    <a:pt x="46" y="17"/>
                    <a:pt x="47" y="16"/>
                    <a:pt x="48" y="16"/>
                  </a:cubicBezTo>
                  <a:close/>
                  <a:moveTo>
                    <a:pt x="46" y="10"/>
                  </a:moveTo>
                  <a:cubicBezTo>
                    <a:pt x="47" y="11"/>
                    <a:pt x="46" y="11"/>
                    <a:pt x="46" y="11"/>
                  </a:cubicBezTo>
                  <a:cubicBezTo>
                    <a:pt x="45" y="11"/>
                    <a:pt x="46" y="10"/>
                    <a:pt x="46" y="10"/>
                  </a:cubicBezTo>
                  <a:close/>
                  <a:moveTo>
                    <a:pt x="41" y="15"/>
                  </a:moveTo>
                  <a:cubicBezTo>
                    <a:pt x="40" y="15"/>
                    <a:pt x="41" y="13"/>
                    <a:pt x="42" y="14"/>
                  </a:cubicBezTo>
                  <a:cubicBezTo>
                    <a:pt x="43" y="14"/>
                    <a:pt x="42" y="15"/>
                    <a:pt x="41" y="15"/>
                  </a:cubicBezTo>
                  <a:close/>
                  <a:moveTo>
                    <a:pt x="43" y="8"/>
                  </a:moveTo>
                  <a:cubicBezTo>
                    <a:pt x="44" y="8"/>
                    <a:pt x="43" y="9"/>
                    <a:pt x="43" y="9"/>
                  </a:cubicBezTo>
                  <a:cubicBezTo>
                    <a:pt x="42" y="9"/>
                    <a:pt x="43" y="8"/>
                    <a:pt x="43" y="8"/>
                  </a:cubicBezTo>
                  <a:close/>
                  <a:moveTo>
                    <a:pt x="42" y="10"/>
                  </a:moveTo>
                  <a:cubicBezTo>
                    <a:pt x="42" y="10"/>
                    <a:pt x="42" y="11"/>
                    <a:pt x="42" y="11"/>
                  </a:cubicBezTo>
                  <a:cubicBezTo>
                    <a:pt x="41" y="11"/>
                    <a:pt x="41" y="10"/>
                    <a:pt x="42" y="10"/>
                  </a:cubicBezTo>
                  <a:close/>
                  <a:moveTo>
                    <a:pt x="38" y="18"/>
                  </a:moveTo>
                  <a:cubicBezTo>
                    <a:pt x="38" y="18"/>
                    <a:pt x="38" y="18"/>
                    <a:pt x="38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17"/>
                    <a:pt x="38" y="17"/>
                    <a:pt x="38" y="18"/>
                  </a:cubicBezTo>
                  <a:close/>
                  <a:moveTo>
                    <a:pt x="38" y="7"/>
                  </a:moveTo>
                  <a:cubicBezTo>
                    <a:pt x="38" y="8"/>
                    <a:pt x="38" y="8"/>
                    <a:pt x="37" y="8"/>
                  </a:cubicBezTo>
                  <a:cubicBezTo>
                    <a:pt x="37" y="8"/>
                    <a:pt x="37" y="7"/>
                    <a:pt x="38" y="7"/>
                  </a:cubicBezTo>
                  <a:close/>
                  <a:moveTo>
                    <a:pt x="36" y="11"/>
                  </a:moveTo>
                  <a:cubicBezTo>
                    <a:pt x="37" y="11"/>
                    <a:pt x="37" y="13"/>
                    <a:pt x="36" y="12"/>
                  </a:cubicBezTo>
                  <a:cubicBezTo>
                    <a:pt x="35" y="12"/>
                    <a:pt x="35" y="11"/>
                    <a:pt x="36" y="11"/>
                  </a:cubicBezTo>
                  <a:close/>
                  <a:moveTo>
                    <a:pt x="30" y="19"/>
                  </a:moveTo>
                  <a:cubicBezTo>
                    <a:pt x="29" y="19"/>
                    <a:pt x="30" y="17"/>
                    <a:pt x="31" y="18"/>
                  </a:cubicBezTo>
                  <a:cubicBezTo>
                    <a:pt x="32" y="18"/>
                    <a:pt x="31" y="20"/>
                    <a:pt x="30" y="19"/>
                  </a:cubicBezTo>
                  <a:close/>
                  <a:moveTo>
                    <a:pt x="33" y="9"/>
                  </a:moveTo>
                  <a:cubicBezTo>
                    <a:pt x="34" y="9"/>
                    <a:pt x="33" y="11"/>
                    <a:pt x="32" y="10"/>
                  </a:cubicBezTo>
                  <a:cubicBezTo>
                    <a:pt x="31" y="10"/>
                    <a:pt x="32" y="9"/>
                    <a:pt x="33" y="9"/>
                  </a:cubicBezTo>
                  <a:close/>
                  <a:moveTo>
                    <a:pt x="23" y="22"/>
                  </a:moveTo>
                  <a:cubicBezTo>
                    <a:pt x="22" y="22"/>
                    <a:pt x="22" y="21"/>
                    <a:pt x="23" y="21"/>
                  </a:cubicBezTo>
                  <a:cubicBezTo>
                    <a:pt x="23" y="21"/>
                    <a:pt x="23" y="22"/>
                    <a:pt x="23" y="22"/>
                  </a:cubicBezTo>
                  <a:close/>
                  <a:moveTo>
                    <a:pt x="2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8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5" y="15"/>
                    <a:pt x="25" y="14"/>
                    <a:pt x="26" y="13"/>
                  </a:cubicBezTo>
                  <a:close/>
                  <a:moveTo>
                    <a:pt x="24" y="9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25" y="9"/>
                    <a:pt x="26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1"/>
                    <a:pt x="23" y="10"/>
                    <a:pt x="24" y="9"/>
                  </a:cubicBezTo>
                  <a:close/>
                  <a:moveTo>
                    <a:pt x="20" y="16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1" y="17"/>
                    <a:pt x="19" y="17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  <a:moveTo>
                    <a:pt x="16" y="19"/>
                  </a:moveTo>
                  <a:cubicBezTo>
                    <a:pt x="17" y="19"/>
                    <a:pt x="16" y="21"/>
                    <a:pt x="15" y="20"/>
                  </a:cubicBezTo>
                  <a:cubicBezTo>
                    <a:pt x="14" y="20"/>
                    <a:pt x="15" y="18"/>
                    <a:pt x="16" y="19"/>
                  </a:cubicBezTo>
                  <a:close/>
                  <a:moveTo>
                    <a:pt x="18" y="11"/>
                  </a:moveTo>
                  <a:cubicBezTo>
                    <a:pt x="18" y="11"/>
                    <a:pt x="18" y="12"/>
                    <a:pt x="17" y="12"/>
                  </a:cubicBezTo>
                  <a:cubicBezTo>
                    <a:pt x="17" y="12"/>
                    <a:pt x="17" y="11"/>
                    <a:pt x="18" y="11"/>
                  </a:cubicBezTo>
                  <a:close/>
                  <a:moveTo>
                    <a:pt x="14" y="13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lose/>
                  <a:moveTo>
                    <a:pt x="11" y="16"/>
                  </a:moveTo>
                  <a:cubicBezTo>
                    <a:pt x="12" y="16"/>
                    <a:pt x="12" y="18"/>
                    <a:pt x="11" y="17"/>
                  </a:cubicBezTo>
                  <a:cubicBezTo>
                    <a:pt x="10" y="17"/>
                    <a:pt x="10" y="16"/>
                    <a:pt x="11" y="16"/>
                  </a:cubicBezTo>
                  <a:close/>
                </a:path>
              </a:pathLst>
            </a:custGeom>
            <a:grp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16B47AB1-0342-0CA5-A8D3-923D531D18B7}"/>
              </a:ext>
            </a:extLst>
          </p:cNvPr>
          <p:cNvGrpSpPr/>
          <p:nvPr/>
        </p:nvGrpSpPr>
        <p:grpSpPr>
          <a:xfrm>
            <a:off x="7300938" y="2475582"/>
            <a:ext cx="451247" cy="440533"/>
            <a:chOff x="6719143" y="2912245"/>
            <a:chExt cx="742950" cy="741363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C1A33AA8-D156-F71F-F391-59E27BC7B8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22343" y="3113858"/>
              <a:ext cx="342900" cy="344488"/>
            </a:xfrm>
            <a:custGeom>
              <a:avLst/>
              <a:gdLst>
                <a:gd name="T0" fmla="*/ 24 w 49"/>
                <a:gd name="T1" fmla="*/ 0 h 49"/>
                <a:gd name="T2" fmla="*/ 0 w 49"/>
                <a:gd name="T3" fmla="*/ 24 h 49"/>
                <a:gd name="T4" fmla="*/ 24 w 49"/>
                <a:gd name="T5" fmla="*/ 49 h 49"/>
                <a:gd name="T6" fmla="*/ 49 w 49"/>
                <a:gd name="T7" fmla="*/ 24 h 49"/>
                <a:gd name="T8" fmla="*/ 24 w 49"/>
                <a:gd name="T9" fmla="*/ 0 h 49"/>
                <a:gd name="T10" fmla="*/ 24 w 49"/>
                <a:gd name="T11" fmla="*/ 47 h 49"/>
                <a:gd name="T12" fmla="*/ 2 w 49"/>
                <a:gd name="T13" fmla="*/ 24 h 49"/>
                <a:gd name="T14" fmla="*/ 24 w 49"/>
                <a:gd name="T15" fmla="*/ 2 h 49"/>
                <a:gd name="T16" fmla="*/ 47 w 49"/>
                <a:gd name="T17" fmla="*/ 24 h 49"/>
                <a:gd name="T18" fmla="*/ 24 w 49"/>
                <a:gd name="T19" fmla="*/ 4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8"/>
                    <a:pt x="10" y="49"/>
                    <a:pt x="24" y="49"/>
                  </a:cubicBezTo>
                  <a:cubicBezTo>
                    <a:pt x="38" y="49"/>
                    <a:pt x="49" y="38"/>
                    <a:pt x="49" y="24"/>
                  </a:cubicBezTo>
                  <a:cubicBezTo>
                    <a:pt x="49" y="11"/>
                    <a:pt x="38" y="0"/>
                    <a:pt x="24" y="0"/>
                  </a:cubicBezTo>
                  <a:close/>
                  <a:moveTo>
                    <a:pt x="24" y="47"/>
                  </a:moveTo>
                  <a:cubicBezTo>
                    <a:pt x="12" y="47"/>
                    <a:pt x="2" y="37"/>
                    <a:pt x="2" y="24"/>
                  </a:cubicBezTo>
                  <a:cubicBezTo>
                    <a:pt x="2" y="12"/>
                    <a:pt x="12" y="2"/>
                    <a:pt x="24" y="2"/>
                  </a:cubicBezTo>
                  <a:cubicBezTo>
                    <a:pt x="37" y="2"/>
                    <a:pt x="47" y="12"/>
                    <a:pt x="47" y="24"/>
                  </a:cubicBezTo>
                  <a:cubicBezTo>
                    <a:pt x="47" y="37"/>
                    <a:pt x="37" y="47"/>
                    <a:pt x="24" y="47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EC4F960E-276A-E463-3394-4E86A36689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9143" y="2912245"/>
              <a:ext cx="742950" cy="741363"/>
            </a:xfrm>
            <a:custGeom>
              <a:avLst/>
              <a:gdLst>
                <a:gd name="T0" fmla="*/ 53 w 106"/>
                <a:gd name="T1" fmla="*/ 106 h 106"/>
                <a:gd name="T2" fmla="*/ 99 w 106"/>
                <a:gd name="T3" fmla="*/ 30 h 106"/>
                <a:gd name="T4" fmla="*/ 99 w 106"/>
                <a:gd name="T5" fmla="*/ 31 h 106"/>
                <a:gd name="T6" fmla="*/ 57 w 106"/>
                <a:gd name="T7" fmla="*/ 6 h 106"/>
                <a:gd name="T8" fmla="*/ 52 w 106"/>
                <a:gd name="T9" fmla="*/ 5 h 106"/>
                <a:gd name="T10" fmla="*/ 21 w 106"/>
                <a:gd name="T11" fmla="*/ 19 h 106"/>
                <a:gd name="T12" fmla="*/ 22 w 106"/>
                <a:gd name="T13" fmla="*/ 18 h 106"/>
                <a:gd name="T14" fmla="*/ 22 w 106"/>
                <a:gd name="T15" fmla="*/ 19 h 106"/>
                <a:gd name="T16" fmla="*/ 21 w 106"/>
                <a:gd name="T17" fmla="*/ 19 h 106"/>
                <a:gd name="T18" fmla="*/ 21 w 106"/>
                <a:gd name="T19" fmla="*/ 19 h 106"/>
                <a:gd name="T20" fmla="*/ 13 w 106"/>
                <a:gd name="T21" fmla="*/ 31 h 106"/>
                <a:gd name="T22" fmla="*/ 12 w 106"/>
                <a:gd name="T23" fmla="*/ 30 h 106"/>
                <a:gd name="T24" fmla="*/ 10 w 106"/>
                <a:gd name="T25" fmla="*/ 34 h 106"/>
                <a:gd name="T26" fmla="*/ 12 w 106"/>
                <a:gd name="T27" fmla="*/ 74 h 106"/>
                <a:gd name="T28" fmla="*/ 24 w 106"/>
                <a:gd name="T29" fmla="*/ 90 h 106"/>
                <a:gd name="T30" fmla="*/ 32 w 106"/>
                <a:gd name="T31" fmla="*/ 95 h 106"/>
                <a:gd name="T32" fmla="*/ 31 w 106"/>
                <a:gd name="T33" fmla="*/ 95 h 106"/>
                <a:gd name="T34" fmla="*/ 49 w 106"/>
                <a:gd name="T35" fmla="*/ 102 h 106"/>
                <a:gd name="T36" fmla="*/ 51 w 106"/>
                <a:gd name="T37" fmla="*/ 93 h 106"/>
                <a:gd name="T38" fmla="*/ 53 w 106"/>
                <a:gd name="T39" fmla="*/ 102 h 106"/>
                <a:gd name="T40" fmla="*/ 54 w 106"/>
                <a:gd name="T41" fmla="*/ 98 h 106"/>
                <a:gd name="T42" fmla="*/ 60 w 106"/>
                <a:gd name="T43" fmla="*/ 102 h 106"/>
                <a:gd name="T44" fmla="*/ 60 w 106"/>
                <a:gd name="T45" fmla="*/ 101 h 106"/>
                <a:gd name="T46" fmla="*/ 84 w 106"/>
                <a:gd name="T47" fmla="*/ 92 h 106"/>
                <a:gd name="T48" fmla="*/ 83 w 106"/>
                <a:gd name="T49" fmla="*/ 93 h 106"/>
                <a:gd name="T50" fmla="*/ 83 w 106"/>
                <a:gd name="T51" fmla="*/ 92 h 106"/>
                <a:gd name="T52" fmla="*/ 83 w 106"/>
                <a:gd name="T53" fmla="*/ 92 h 106"/>
                <a:gd name="T54" fmla="*/ 84 w 106"/>
                <a:gd name="T55" fmla="*/ 92 h 106"/>
                <a:gd name="T56" fmla="*/ 90 w 106"/>
                <a:gd name="T57" fmla="*/ 80 h 106"/>
                <a:gd name="T58" fmla="*/ 93 w 106"/>
                <a:gd name="T59" fmla="*/ 83 h 106"/>
                <a:gd name="T60" fmla="*/ 94 w 106"/>
                <a:gd name="T61" fmla="*/ 75 h 106"/>
                <a:gd name="T62" fmla="*/ 94 w 106"/>
                <a:gd name="T63" fmla="*/ 75 h 106"/>
                <a:gd name="T64" fmla="*/ 95 w 106"/>
                <a:gd name="T65" fmla="*/ 79 h 106"/>
                <a:gd name="T66" fmla="*/ 92 w 106"/>
                <a:gd name="T67" fmla="*/ 76 h 106"/>
                <a:gd name="T68" fmla="*/ 90 w 106"/>
                <a:gd name="T69" fmla="*/ 77 h 106"/>
                <a:gd name="T70" fmla="*/ 55 w 106"/>
                <a:gd name="T71" fmla="*/ 89 h 106"/>
                <a:gd name="T72" fmla="*/ 45 w 106"/>
                <a:gd name="T73" fmla="*/ 92 h 106"/>
                <a:gd name="T74" fmla="*/ 48 w 106"/>
                <a:gd name="T75" fmla="*/ 99 h 106"/>
                <a:gd name="T76" fmla="*/ 24 w 106"/>
                <a:gd name="T77" fmla="*/ 89 h 106"/>
                <a:gd name="T78" fmla="*/ 10 w 106"/>
                <a:gd name="T79" fmla="*/ 64 h 106"/>
                <a:gd name="T80" fmla="*/ 10 w 106"/>
                <a:gd name="T81" fmla="*/ 36 h 106"/>
                <a:gd name="T82" fmla="*/ 16 w 106"/>
                <a:gd name="T83" fmla="*/ 19 h 106"/>
                <a:gd name="T84" fmla="*/ 40 w 106"/>
                <a:gd name="T85" fmla="*/ 10 h 106"/>
                <a:gd name="T86" fmla="*/ 56 w 106"/>
                <a:gd name="T87" fmla="*/ 6 h 106"/>
                <a:gd name="T88" fmla="*/ 74 w 106"/>
                <a:gd name="T89" fmla="*/ 10 h 106"/>
                <a:gd name="T90" fmla="*/ 85 w 106"/>
                <a:gd name="T91" fmla="*/ 16 h 106"/>
                <a:gd name="T92" fmla="*/ 89 w 106"/>
                <a:gd name="T93" fmla="*/ 23 h 106"/>
                <a:gd name="T94" fmla="*/ 104 w 106"/>
                <a:gd name="T95" fmla="*/ 57 h 106"/>
                <a:gd name="T96" fmla="*/ 16 w 106"/>
                <a:gd name="T97" fmla="*/ 32 h 106"/>
                <a:gd name="T98" fmla="*/ 99 w 106"/>
                <a:gd name="T99" fmla="*/ 4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" h="106">
                  <a:moveTo>
                    <a:pt x="53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83"/>
                    <a:pt x="24" y="106"/>
                    <a:pt x="53" y="106"/>
                  </a:cubicBezTo>
                  <a:cubicBezTo>
                    <a:pt x="82" y="106"/>
                    <a:pt x="106" y="8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lose/>
                  <a:moveTo>
                    <a:pt x="99" y="30"/>
                  </a:moveTo>
                  <a:cubicBezTo>
                    <a:pt x="99" y="30"/>
                    <a:pt x="99" y="30"/>
                    <a:pt x="99" y="30"/>
                  </a:cubicBezTo>
                  <a:cubicBezTo>
                    <a:pt x="99" y="30"/>
                    <a:pt x="99" y="31"/>
                    <a:pt x="99" y="31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99" y="31"/>
                    <a:pt x="99" y="31"/>
                    <a:pt x="99" y="30"/>
                  </a:cubicBezTo>
                  <a:close/>
                  <a:moveTo>
                    <a:pt x="57" y="5"/>
                  </a:moveTo>
                  <a:cubicBezTo>
                    <a:pt x="58" y="5"/>
                    <a:pt x="58" y="6"/>
                    <a:pt x="57" y="6"/>
                  </a:cubicBezTo>
                  <a:cubicBezTo>
                    <a:pt x="57" y="6"/>
                    <a:pt x="57" y="5"/>
                    <a:pt x="57" y="5"/>
                  </a:cubicBezTo>
                  <a:close/>
                  <a:moveTo>
                    <a:pt x="52" y="5"/>
                  </a:moveTo>
                  <a:cubicBezTo>
                    <a:pt x="53" y="5"/>
                    <a:pt x="53" y="5"/>
                    <a:pt x="52" y="5"/>
                  </a:cubicBezTo>
                  <a:cubicBezTo>
                    <a:pt x="52" y="5"/>
                    <a:pt x="52" y="5"/>
                    <a:pt x="52" y="5"/>
                  </a:cubicBezTo>
                  <a:close/>
                  <a:moveTo>
                    <a:pt x="21" y="19"/>
                  </a:moveTo>
                  <a:cubicBezTo>
                    <a:pt x="21" y="19"/>
                    <a:pt x="21" y="19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lose/>
                  <a:moveTo>
                    <a:pt x="12" y="30"/>
                  </a:move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lose/>
                  <a:moveTo>
                    <a:pt x="10" y="34"/>
                  </a:move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lose/>
                  <a:moveTo>
                    <a:pt x="13" y="75"/>
                  </a:moveTo>
                  <a:cubicBezTo>
                    <a:pt x="13" y="75"/>
                    <a:pt x="12" y="75"/>
                    <a:pt x="12" y="75"/>
                  </a:cubicBezTo>
                  <a:cubicBezTo>
                    <a:pt x="12" y="75"/>
                    <a:pt x="12" y="75"/>
                    <a:pt x="12" y="74"/>
                  </a:cubicBezTo>
                  <a:cubicBezTo>
                    <a:pt x="12" y="74"/>
                    <a:pt x="13" y="74"/>
                    <a:pt x="13" y="74"/>
                  </a:cubicBezTo>
                  <a:cubicBezTo>
                    <a:pt x="13" y="75"/>
                    <a:pt x="13" y="75"/>
                    <a:pt x="13" y="75"/>
                  </a:cubicBezTo>
                  <a:close/>
                  <a:moveTo>
                    <a:pt x="24" y="90"/>
                  </a:moveTo>
                  <a:cubicBezTo>
                    <a:pt x="23" y="90"/>
                    <a:pt x="23" y="89"/>
                    <a:pt x="24" y="89"/>
                  </a:cubicBezTo>
                  <a:cubicBezTo>
                    <a:pt x="25" y="89"/>
                    <a:pt x="25" y="90"/>
                    <a:pt x="24" y="90"/>
                  </a:cubicBezTo>
                  <a:close/>
                  <a:moveTo>
                    <a:pt x="32" y="95"/>
                  </a:moveTo>
                  <a:cubicBezTo>
                    <a:pt x="32" y="95"/>
                    <a:pt x="32" y="95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lose/>
                  <a:moveTo>
                    <a:pt x="31" y="95"/>
                  </a:moveTo>
                  <a:cubicBezTo>
                    <a:pt x="31" y="95"/>
                    <a:pt x="31" y="94"/>
                    <a:pt x="31" y="94"/>
                  </a:cubicBezTo>
                  <a:cubicBezTo>
                    <a:pt x="32" y="94"/>
                    <a:pt x="32" y="95"/>
                    <a:pt x="31" y="95"/>
                  </a:cubicBezTo>
                  <a:close/>
                  <a:moveTo>
                    <a:pt x="49" y="102"/>
                  </a:moveTo>
                  <a:cubicBezTo>
                    <a:pt x="49" y="102"/>
                    <a:pt x="49" y="101"/>
                    <a:pt x="49" y="101"/>
                  </a:cubicBezTo>
                  <a:cubicBezTo>
                    <a:pt x="49" y="101"/>
                    <a:pt x="49" y="102"/>
                    <a:pt x="49" y="102"/>
                  </a:cubicBezTo>
                  <a:close/>
                  <a:moveTo>
                    <a:pt x="51" y="93"/>
                  </a:moveTo>
                  <a:cubicBezTo>
                    <a:pt x="50" y="93"/>
                    <a:pt x="50" y="92"/>
                    <a:pt x="51" y="92"/>
                  </a:cubicBezTo>
                  <a:cubicBezTo>
                    <a:pt x="52" y="92"/>
                    <a:pt x="52" y="93"/>
                    <a:pt x="51" y="93"/>
                  </a:cubicBezTo>
                  <a:close/>
                  <a:moveTo>
                    <a:pt x="53" y="102"/>
                  </a:moveTo>
                  <a:cubicBezTo>
                    <a:pt x="53" y="102"/>
                    <a:pt x="53" y="102"/>
                    <a:pt x="53" y="102"/>
                  </a:cubicBezTo>
                  <a:cubicBezTo>
                    <a:pt x="54" y="102"/>
                    <a:pt x="54" y="102"/>
                    <a:pt x="53" y="102"/>
                  </a:cubicBezTo>
                  <a:close/>
                  <a:moveTo>
                    <a:pt x="54" y="98"/>
                  </a:moveTo>
                  <a:cubicBezTo>
                    <a:pt x="54" y="98"/>
                    <a:pt x="54" y="98"/>
                    <a:pt x="54" y="98"/>
                  </a:cubicBezTo>
                  <a:cubicBezTo>
                    <a:pt x="54" y="98"/>
                    <a:pt x="54" y="98"/>
                    <a:pt x="54" y="98"/>
                  </a:cubicBezTo>
                  <a:close/>
                  <a:moveTo>
                    <a:pt x="60" y="102"/>
                  </a:moveTo>
                  <a:cubicBezTo>
                    <a:pt x="60" y="102"/>
                    <a:pt x="60" y="102"/>
                    <a:pt x="60" y="102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1"/>
                    <a:pt x="60" y="101"/>
                    <a:pt x="60" y="102"/>
                  </a:cubicBezTo>
                  <a:close/>
                  <a:moveTo>
                    <a:pt x="84" y="92"/>
                  </a:moveTo>
                  <a:cubicBezTo>
                    <a:pt x="84" y="92"/>
                    <a:pt x="84" y="92"/>
                    <a:pt x="84" y="92"/>
                  </a:cubicBezTo>
                  <a:cubicBezTo>
                    <a:pt x="84" y="92"/>
                    <a:pt x="84" y="92"/>
                    <a:pt x="83" y="93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83" y="93"/>
                    <a:pt x="83" y="92"/>
                    <a:pt x="83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84" y="92"/>
                    <a:pt x="84" y="92"/>
                    <a:pt x="84" y="92"/>
                  </a:cubicBezTo>
                  <a:close/>
                  <a:moveTo>
                    <a:pt x="90" y="80"/>
                  </a:moveTo>
                  <a:cubicBezTo>
                    <a:pt x="90" y="80"/>
                    <a:pt x="90" y="80"/>
                    <a:pt x="90" y="80"/>
                  </a:cubicBezTo>
                  <a:cubicBezTo>
                    <a:pt x="91" y="80"/>
                    <a:pt x="91" y="80"/>
                    <a:pt x="90" y="80"/>
                  </a:cubicBezTo>
                  <a:close/>
                  <a:moveTo>
                    <a:pt x="93" y="83"/>
                  </a:moveTo>
                  <a:cubicBezTo>
                    <a:pt x="92" y="83"/>
                    <a:pt x="91" y="82"/>
                    <a:pt x="92" y="82"/>
                  </a:cubicBezTo>
                  <a:cubicBezTo>
                    <a:pt x="93" y="82"/>
                    <a:pt x="93" y="82"/>
                    <a:pt x="93" y="83"/>
                  </a:cubicBezTo>
                  <a:close/>
                  <a:moveTo>
                    <a:pt x="95" y="75"/>
                  </a:moveTo>
                  <a:cubicBezTo>
                    <a:pt x="95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5" y="75"/>
                    <a:pt x="95" y="75"/>
                  </a:cubicBezTo>
                  <a:cubicBezTo>
                    <a:pt x="95" y="75"/>
                    <a:pt x="95" y="75"/>
                    <a:pt x="95" y="75"/>
                  </a:cubicBezTo>
                  <a:close/>
                  <a:moveTo>
                    <a:pt x="95" y="79"/>
                  </a:moveTo>
                  <a:cubicBezTo>
                    <a:pt x="95" y="79"/>
                    <a:pt x="95" y="79"/>
                    <a:pt x="95" y="79"/>
                  </a:cubicBezTo>
                  <a:cubicBezTo>
                    <a:pt x="96" y="79"/>
                    <a:pt x="96" y="79"/>
                    <a:pt x="95" y="79"/>
                  </a:cubicBezTo>
                  <a:close/>
                  <a:moveTo>
                    <a:pt x="92" y="76"/>
                  </a:moveTo>
                  <a:cubicBezTo>
                    <a:pt x="91" y="76"/>
                    <a:pt x="91" y="76"/>
                    <a:pt x="91" y="76"/>
                  </a:cubicBezTo>
                  <a:cubicBezTo>
                    <a:pt x="91" y="77"/>
                    <a:pt x="91" y="77"/>
                    <a:pt x="90" y="77"/>
                  </a:cubicBezTo>
                  <a:cubicBezTo>
                    <a:pt x="90" y="77"/>
                    <a:pt x="90" y="77"/>
                    <a:pt x="90" y="77"/>
                  </a:cubicBezTo>
                  <a:cubicBezTo>
                    <a:pt x="88" y="81"/>
                    <a:pt x="91" y="85"/>
                    <a:pt x="89" y="85"/>
                  </a:cubicBezTo>
                  <a:cubicBezTo>
                    <a:pt x="78" y="88"/>
                    <a:pt x="80" y="95"/>
                    <a:pt x="73" y="97"/>
                  </a:cubicBezTo>
                  <a:cubicBezTo>
                    <a:pt x="65" y="98"/>
                    <a:pt x="63" y="91"/>
                    <a:pt x="55" y="89"/>
                  </a:cubicBezTo>
                  <a:cubicBezTo>
                    <a:pt x="49" y="88"/>
                    <a:pt x="45" y="92"/>
                    <a:pt x="47" y="97"/>
                  </a:cubicBezTo>
                  <a:cubicBezTo>
                    <a:pt x="46" y="97"/>
                    <a:pt x="45" y="96"/>
                    <a:pt x="45" y="96"/>
                  </a:cubicBezTo>
                  <a:cubicBezTo>
                    <a:pt x="44" y="95"/>
                    <a:pt x="44" y="93"/>
                    <a:pt x="45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2" y="93"/>
                    <a:pt x="44" y="100"/>
                    <a:pt x="47" y="99"/>
                  </a:cubicBezTo>
                  <a:cubicBezTo>
                    <a:pt x="47" y="99"/>
                    <a:pt x="47" y="99"/>
                    <a:pt x="48" y="99"/>
                  </a:cubicBezTo>
                  <a:cubicBezTo>
                    <a:pt x="51" y="105"/>
                    <a:pt x="41" y="104"/>
                    <a:pt x="42" y="100"/>
                  </a:cubicBezTo>
                  <a:cubicBezTo>
                    <a:pt x="43" y="95"/>
                    <a:pt x="38" y="88"/>
                    <a:pt x="34" y="88"/>
                  </a:cubicBezTo>
                  <a:cubicBezTo>
                    <a:pt x="29" y="88"/>
                    <a:pt x="27" y="89"/>
                    <a:pt x="24" y="89"/>
                  </a:cubicBezTo>
                  <a:cubicBezTo>
                    <a:pt x="22" y="88"/>
                    <a:pt x="19" y="83"/>
                    <a:pt x="18" y="81"/>
                  </a:cubicBezTo>
                  <a:cubicBezTo>
                    <a:pt x="16" y="80"/>
                    <a:pt x="16" y="73"/>
                    <a:pt x="16" y="71"/>
                  </a:cubicBezTo>
                  <a:cubicBezTo>
                    <a:pt x="14" y="67"/>
                    <a:pt x="12" y="70"/>
                    <a:pt x="10" y="64"/>
                  </a:cubicBezTo>
                  <a:cubicBezTo>
                    <a:pt x="8" y="58"/>
                    <a:pt x="7" y="56"/>
                    <a:pt x="6" y="52"/>
                  </a:cubicBezTo>
                  <a:cubicBezTo>
                    <a:pt x="5" y="47"/>
                    <a:pt x="16" y="43"/>
                    <a:pt x="12" y="39"/>
                  </a:cubicBezTo>
                  <a:cubicBezTo>
                    <a:pt x="10" y="38"/>
                    <a:pt x="9" y="38"/>
                    <a:pt x="10" y="36"/>
                  </a:cubicBezTo>
                  <a:cubicBezTo>
                    <a:pt x="12" y="34"/>
                    <a:pt x="14" y="35"/>
                    <a:pt x="16" y="35"/>
                  </a:cubicBezTo>
                  <a:cubicBezTo>
                    <a:pt x="21" y="37"/>
                    <a:pt x="23" y="31"/>
                    <a:pt x="22" y="26"/>
                  </a:cubicBezTo>
                  <a:cubicBezTo>
                    <a:pt x="22" y="24"/>
                    <a:pt x="12" y="23"/>
                    <a:pt x="16" y="19"/>
                  </a:cubicBezTo>
                  <a:cubicBezTo>
                    <a:pt x="19" y="17"/>
                    <a:pt x="21" y="22"/>
                    <a:pt x="24" y="22"/>
                  </a:cubicBezTo>
                  <a:cubicBezTo>
                    <a:pt x="28" y="21"/>
                    <a:pt x="24" y="15"/>
                    <a:pt x="28" y="12"/>
                  </a:cubicBezTo>
                  <a:cubicBezTo>
                    <a:pt x="33" y="8"/>
                    <a:pt x="38" y="10"/>
                    <a:pt x="40" y="10"/>
                  </a:cubicBezTo>
                  <a:cubicBezTo>
                    <a:pt x="44" y="11"/>
                    <a:pt x="39" y="3"/>
                    <a:pt x="45" y="2"/>
                  </a:cubicBezTo>
                  <a:cubicBezTo>
                    <a:pt x="50" y="0"/>
                    <a:pt x="47" y="9"/>
                    <a:pt x="50" y="9"/>
                  </a:cubicBezTo>
                  <a:cubicBezTo>
                    <a:pt x="53" y="9"/>
                    <a:pt x="52" y="6"/>
                    <a:pt x="56" y="6"/>
                  </a:cubicBezTo>
                  <a:cubicBezTo>
                    <a:pt x="60" y="6"/>
                    <a:pt x="64" y="5"/>
                    <a:pt x="66" y="7"/>
                  </a:cubicBezTo>
                  <a:cubicBezTo>
                    <a:pt x="69" y="11"/>
                    <a:pt x="64" y="13"/>
                    <a:pt x="67" y="16"/>
                  </a:cubicBezTo>
                  <a:cubicBezTo>
                    <a:pt x="71" y="20"/>
                    <a:pt x="71" y="11"/>
                    <a:pt x="74" y="10"/>
                  </a:cubicBezTo>
                  <a:cubicBezTo>
                    <a:pt x="76" y="9"/>
                    <a:pt x="81" y="11"/>
                    <a:pt x="84" y="15"/>
                  </a:cubicBezTo>
                  <a:cubicBezTo>
                    <a:pt x="84" y="15"/>
                    <a:pt x="85" y="15"/>
                    <a:pt x="85" y="15"/>
                  </a:cubicBezTo>
                  <a:cubicBezTo>
                    <a:pt x="86" y="15"/>
                    <a:pt x="86" y="16"/>
                    <a:pt x="85" y="16"/>
                  </a:cubicBezTo>
                  <a:cubicBezTo>
                    <a:pt x="86" y="17"/>
                    <a:pt x="86" y="18"/>
                    <a:pt x="87" y="19"/>
                  </a:cubicBezTo>
                  <a:cubicBezTo>
                    <a:pt x="87" y="20"/>
                    <a:pt x="88" y="21"/>
                    <a:pt x="88" y="22"/>
                  </a:cubicBezTo>
                  <a:cubicBezTo>
                    <a:pt x="89" y="22"/>
                    <a:pt x="89" y="22"/>
                    <a:pt x="89" y="23"/>
                  </a:cubicBezTo>
                  <a:cubicBezTo>
                    <a:pt x="93" y="29"/>
                    <a:pt x="99" y="30"/>
                    <a:pt x="100" y="35"/>
                  </a:cubicBezTo>
                  <a:cubicBezTo>
                    <a:pt x="101" y="41"/>
                    <a:pt x="96" y="41"/>
                    <a:pt x="98" y="47"/>
                  </a:cubicBezTo>
                  <a:cubicBezTo>
                    <a:pt x="99" y="52"/>
                    <a:pt x="104" y="52"/>
                    <a:pt x="104" y="57"/>
                  </a:cubicBezTo>
                  <a:cubicBezTo>
                    <a:pt x="105" y="60"/>
                    <a:pt x="102" y="69"/>
                    <a:pt x="100" y="71"/>
                  </a:cubicBezTo>
                  <a:cubicBezTo>
                    <a:pt x="98" y="73"/>
                    <a:pt x="96" y="71"/>
                    <a:pt x="92" y="76"/>
                  </a:cubicBezTo>
                  <a:close/>
                  <a:moveTo>
                    <a:pt x="16" y="32"/>
                  </a:moveTo>
                  <a:cubicBezTo>
                    <a:pt x="16" y="32"/>
                    <a:pt x="16" y="33"/>
                    <a:pt x="16" y="33"/>
                  </a:cubicBezTo>
                  <a:cubicBezTo>
                    <a:pt x="15" y="33"/>
                    <a:pt x="15" y="32"/>
                    <a:pt x="16" y="32"/>
                  </a:cubicBezTo>
                  <a:close/>
                  <a:moveTo>
                    <a:pt x="99" y="43"/>
                  </a:moveTo>
                  <a:cubicBezTo>
                    <a:pt x="98" y="43"/>
                    <a:pt x="98" y="42"/>
                    <a:pt x="99" y="42"/>
                  </a:cubicBezTo>
                  <a:cubicBezTo>
                    <a:pt x="99" y="42"/>
                    <a:pt x="99" y="43"/>
                    <a:pt x="99" y="43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CE724FF3-6421-4216-BEFA-798FAD0A7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318" y="3197995"/>
              <a:ext cx="49213" cy="168275"/>
            </a:xfrm>
            <a:custGeom>
              <a:avLst/>
              <a:gdLst>
                <a:gd name="T0" fmla="*/ 3 w 7"/>
                <a:gd name="T1" fmla="*/ 0 h 24"/>
                <a:gd name="T2" fmla="*/ 2 w 7"/>
                <a:gd name="T3" fmla="*/ 14 h 24"/>
                <a:gd name="T4" fmla="*/ 1 w 7"/>
                <a:gd name="T5" fmla="*/ 19 h 24"/>
                <a:gd name="T6" fmla="*/ 4 w 7"/>
                <a:gd name="T7" fmla="*/ 24 h 24"/>
                <a:gd name="T8" fmla="*/ 6 w 7"/>
                <a:gd name="T9" fmla="*/ 15 h 24"/>
                <a:gd name="T10" fmla="*/ 3 w 7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4">
                  <a:moveTo>
                    <a:pt x="3" y="0"/>
                  </a:moveTo>
                  <a:cubicBezTo>
                    <a:pt x="0" y="3"/>
                    <a:pt x="2" y="11"/>
                    <a:pt x="2" y="14"/>
                  </a:cubicBezTo>
                  <a:cubicBezTo>
                    <a:pt x="2" y="17"/>
                    <a:pt x="2" y="17"/>
                    <a:pt x="1" y="19"/>
                  </a:cubicBezTo>
                  <a:cubicBezTo>
                    <a:pt x="0" y="22"/>
                    <a:pt x="3" y="24"/>
                    <a:pt x="4" y="24"/>
                  </a:cubicBezTo>
                  <a:cubicBezTo>
                    <a:pt x="6" y="23"/>
                    <a:pt x="7" y="18"/>
                    <a:pt x="6" y="15"/>
                  </a:cubicBezTo>
                  <a:cubicBezTo>
                    <a:pt x="5" y="12"/>
                    <a:pt x="0" y="6"/>
                    <a:pt x="3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3443F001-9C27-81E4-741D-4F828B4B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4418" y="2953520"/>
              <a:ext cx="41275" cy="55563"/>
            </a:xfrm>
            <a:custGeom>
              <a:avLst/>
              <a:gdLst>
                <a:gd name="T0" fmla="*/ 5 w 6"/>
                <a:gd name="T1" fmla="*/ 8 h 8"/>
                <a:gd name="T2" fmla="*/ 5 w 6"/>
                <a:gd name="T3" fmla="*/ 8 h 8"/>
                <a:gd name="T4" fmla="*/ 4 w 6"/>
                <a:gd name="T5" fmla="*/ 4 h 8"/>
                <a:gd name="T6" fmla="*/ 4 w 6"/>
                <a:gd name="T7" fmla="*/ 0 h 8"/>
                <a:gd name="T8" fmla="*/ 5 w 6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5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4" y="7"/>
                    <a:pt x="3" y="5"/>
                    <a:pt x="4" y="4"/>
                  </a:cubicBezTo>
                  <a:cubicBezTo>
                    <a:pt x="4" y="3"/>
                    <a:pt x="6" y="0"/>
                    <a:pt x="4" y="0"/>
                  </a:cubicBezTo>
                  <a:cubicBezTo>
                    <a:pt x="0" y="1"/>
                    <a:pt x="2" y="8"/>
                    <a:pt x="5" y="8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572051B4-5FED-D55D-55F6-167A61A6D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8993" y="3232920"/>
              <a:ext cx="42863" cy="84138"/>
            </a:xfrm>
            <a:custGeom>
              <a:avLst/>
              <a:gdLst>
                <a:gd name="T0" fmla="*/ 3 w 6"/>
                <a:gd name="T1" fmla="*/ 11 h 12"/>
                <a:gd name="T2" fmla="*/ 4 w 6"/>
                <a:gd name="T3" fmla="*/ 6 h 12"/>
                <a:gd name="T4" fmla="*/ 6 w 6"/>
                <a:gd name="T5" fmla="*/ 0 h 12"/>
                <a:gd name="T6" fmla="*/ 6 w 6"/>
                <a:gd name="T7" fmla="*/ 0 h 12"/>
                <a:gd name="T8" fmla="*/ 3 w 6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3" y="11"/>
                  </a:moveTo>
                  <a:cubicBezTo>
                    <a:pt x="6" y="12"/>
                    <a:pt x="4" y="7"/>
                    <a:pt x="4" y="6"/>
                  </a:cubicBezTo>
                  <a:cubicBezTo>
                    <a:pt x="4" y="3"/>
                    <a:pt x="5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9"/>
                    <a:pt x="3" y="11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BBF0A14E-69EF-6194-946F-9888FEC32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5693" y="3072583"/>
              <a:ext cx="203200" cy="125413"/>
            </a:xfrm>
            <a:custGeom>
              <a:avLst/>
              <a:gdLst>
                <a:gd name="T0" fmla="*/ 2 w 29"/>
                <a:gd name="T1" fmla="*/ 5 h 18"/>
                <a:gd name="T2" fmla="*/ 13 w 29"/>
                <a:gd name="T3" fmla="*/ 4 h 18"/>
                <a:gd name="T4" fmla="*/ 24 w 29"/>
                <a:gd name="T5" fmla="*/ 12 h 18"/>
                <a:gd name="T6" fmla="*/ 28 w 29"/>
                <a:gd name="T7" fmla="*/ 15 h 18"/>
                <a:gd name="T8" fmla="*/ 24 w 29"/>
                <a:gd name="T9" fmla="*/ 7 h 18"/>
                <a:gd name="T10" fmla="*/ 12 w 29"/>
                <a:gd name="T11" fmla="*/ 1 h 18"/>
                <a:gd name="T12" fmla="*/ 1 w 29"/>
                <a:gd name="T13" fmla="*/ 3 h 18"/>
                <a:gd name="T14" fmla="*/ 0 w 29"/>
                <a:gd name="T15" fmla="*/ 5 h 18"/>
                <a:gd name="T16" fmla="*/ 2 w 29"/>
                <a:gd name="T17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8">
                  <a:moveTo>
                    <a:pt x="2" y="5"/>
                  </a:moveTo>
                  <a:cubicBezTo>
                    <a:pt x="3" y="4"/>
                    <a:pt x="11" y="4"/>
                    <a:pt x="13" y="4"/>
                  </a:cubicBezTo>
                  <a:cubicBezTo>
                    <a:pt x="17" y="6"/>
                    <a:pt x="20" y="7"/>
                    <a:pt x="24" y="12"/>
                  </a:cubicBezTo>
                  <a:cubicBezTo>
                    <a:pt x="25" y="13"/>
                    <a:pt x="27" y="18"/>
                    <a:pt x="28" y="15"/>
                  </a:cubicBezTo>
                  <a:cubicBezTo>
                    <a:pt x="29" y="12"/>
                    <a:pt x="25" y="8"/>
                    <a:pt x="24" y="7"/>
                  </a:cubicBezTo>
                  <a:cubicBezTo>
                    <a:pt x="21" y="2"/>
                    <a:pt x="17" y="2"/>
                    <a:pt x="12" y="1"/>
                  </a:cubicBezTo>
                  <a:cubicBezTo>
                    <a:pt x="10" y="0"/>
                    <a:pt x="2" y="2"/>
                    <a:pt x="1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2" y="5"/>
                    <a:pt x="2" y="5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AAA6EA80-3E38-6AA9-5865-80BA7FEB5C66}"/>
              </a:ext>
            </a:extLst>
          </p:cNvPr>
          <p:cNvGrpSpPr/>
          <p:nvPr/>
        </p:nvGrpSpPr>
        <p:grpSpPr>
          <a:xfrm>
            <a:off x="5663952" y="2570941"/>
            <a:ext cx="630758" cy="350045"/>
            <a:chOff x="5497535" y="1875508"/>
            <a:chExt cx="790575" cy="519112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63" name="Freeform 302">
              <a:extLst>
                <a:ext uri="{FF2B5EF4-FFF2-40B4-BE49-F238E27FC236}">
                  <a16:creationId xmlns:a16="http://schemas.microsoft.com/office/drawing/2014/main" id="{6DFFF1C8-09A6-3199-90FA-8D48CDB71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748" y="1988220"/>
              <a:ext cx="720725" cy="406400"/>
            </a:xfrm>
            <a:custGeom>
              <a:avLst/>
              <a:gdLst>
                <a:gd name="T0" fmla="*/ 100 w 103"/>
                <a:gd name="T1" fmla="*/ 5 h 58"/>
                <a:gd name="T2" fmla="*/ 93 w 103"/>
                <a:gd name="T3" fmla="*/ 7 h 58"/>
                <a:gd name="T4" fmla="*/ 87 w 103"/>
                <a:gd name="T5" fmla="*/ 12 h 58"/>
                <a:gd name="T6" fmla="*/ 79 w 103"/>
                <a:gd name="T7" fmla="*/ 12 h 58"/>
                <a:gd name="T8" fmla="*/ 74 w 103"/>
                <a:gd name="T9" fmla="*/ 10 h 58"/>
                <a:gd name="T10" fmla="*/ 62 w 103"/>
                <a:gd name="T11" fmla="*/ 19 h 58"/>
                <a:gd name="T12" fmla="*/ 54 w 103"/>
                <a:gd name="T13" fmla="*/ 20 h 58"/>
                <a:gd name="T14" fmla="*/ 49 w 103"/>
                <a:gd name="T15" fmla="*/ 17 h 58"/>
                <a:gd name="T16" fmla="*/ 42 w 103"/>
                <a:gd name="T17" fmla="*/ 23 h 58"/>
                <a:gd name="T18" fmla="*/ 35 w 103"/>
                <a:gd name="T19" fmla="*/ 27 h 58"/>
                <a:gd name="T20" fmla="*/ 28 w 103"/>
                <a:gd name="T21" fmla="*/ 27 h 58"/>
                <a:gd name="T22" fmla="*/ 21 w 103"/>
                <a:gd name="T23" fmla="*/ 25 h 58"/>
                <a:gd name="T24" fmla="*/ 18 w 103"/>
                <a:gd name="T25" fmla="*/ 31 h 58"/>
                <a:gd name="T26" fmla="*/ 12 w 103"/>
                <a:gd name="T27" fmla="*/ 34 h 58"/>
                <a:gd name="T28" fmla="*/ 6 w 103"/>
                <a:gd name="T29" fmla="*/ 32 h 58"/>
                <a:gd name="T30" fmla="*/ 4 w 103"/>
                <a:gd name="T31" fmla="*/ 31 h 58"/>
                <a:gd name="T32" fmla="*/ 3 w 103"/>
                <a:gd name="T33" fmla="*/ 30 h 58"/>
                <a:gd name="T34" fmla="*/ 1 w 103"/>
                <a:gd name="T35" fmla="*/ 32 h 58"/>
                <a:gd name="T36" fmla="*/ 0 w 103"/>
                <a:gd name="T37" fmla="*/ 36 h 58"/>
                <a:gd name="T38" fmla="*/ 16 w 103"/>
                <a:gd name="T39" fmla="*/ 58 h 58"/>
                <a:gd name="T40" fmla="*/ 62 w 103"/>
                <a:gd name="T41" fmla="*/ 50 h 58"/>
                <a:gd name="T42" fmla="*/ 101 w 103"/>
                <a:gd name="T43" fmla="*/ 32 h 58"/>
                <a:gd name="T44" fmla="*/ 103 w 103"/>
                <a:gd name="T45" fmla="*/ 6 h 58"/>
                <a:gd name="T46" fmla="*/ 100 w 103"/>
                <a:gd name="T47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3" h="58">
                  <a:moveTo>
                    <a:pt x="100" y="5"/>
                  </a:moveTo>
                  <a:cubicBezTo>
                    <a:pt x="96" y="0"/>
                    <a:pt x="95" y="5"/>
                    <a:pt x="93" y="7"/>
                  </a:cubicBezTo>
                  <a:cubicBezTo>
                    <a:pt x="92" y="9"/>
                    <a:pt x="90" y="11"/>
                    <a:pt x="87" y="12"/>
                  </a:cubicBezTo>
                  <a:cubicBezTo>
                    <a:pt x="85" y="12"/>
                    <a:pt x="82" y="13"/>
                    <a:pt x="79" y="12"/>
                  </a:cubicBezTo>
                  <a:cubicBezTo>
                    <a:pt x="78" y="11"/>
                    <a:pt x="75" y="10"/>
                    <a:pt x="74" y="10"/>
                  </a:cubicBezTo>
                  <a:cubicBezTo>
                    <a:pt x="67" y="10"/>
                    <a:pt x="67" y="18"/>
                    <a:pt x="62" y="19"/>
                  </a:cubicBezTo>
                  <a:cubicBezTo>
                    <a:pt x="59" y="20"/>
                    <a:pt x="57" y="20"/>
                    <a:pt x="54" y="20"/>
                  </a:cubicBezTo>
                  <a:cubicBezTo>
                    <a:pt x="53" y="19"/>
                    <a:pt x="51" y="17"/>
                    <a:pt x="49" y="17"/>
                  </a:cubicBezTo>
                  <a:cubicBezTo>
                    <a:pt x="45" y="17"/>
                    <a:pt x="44" y="21"/>
                    <a:pt x="42" y="23"/>
                  </a:cubicBezTo>
                  <a:cubicBezTo>
                    <a:pt x="40" y="25"/>
                    <a:pt x="38" y="27"/>
                    <a:pt x="35" y="27"/>
                  </a:cubicBezTo>
                  <a:cubicBezTo>
                    <a:pt x="33" y="28"/>
                    <a:pt x="30" y="28"/>
                    <a:pt x="28" y="27"/>
                  </a:cubicBezTo>
                  <a:cubicBezTo>
                    <a:pt x="26" y="25"/>
                    <a:pt x="24" y="23"/>
                    <a:pt x="21" y="25"/>
                  </a:cubicBezTo>
                  <a:cubicBezTo>
                    <a:pt x="20" y="27"/>
                    <a:pt x="20" y="29"/>
                    <a:pt x="18" y="31"/>
                  </a:cubicBezTo>
                  <a:cubicBezTo>
                    <a:pt x="16" y="32"/>
                    <a:pt x="15" y="33"/>
                    <a:pt x="12" y="34"/>
                  </a:cubicBezTo>
                  <a:cubicBezTo>
                    <a:pt x="10" y="34"/>
                    <a:pt x="8" y="33"/>
                    <a:pt x="6" y="32"/>
                  </a:cubicBezTo>
                  <a:cubicBezTo>
                    <a:pt x="5" y="32"/>
                    <a:pt x="5" y="31"/>
                    <a:pt x="4" y="31"/>
                  </a:cubicBezTo>
                  <a:cubicBezTo>
                    <a:pt x="4" y="30"/>
                    <a:pt x="4" y="30"/>
                    <a:pt x="3" y="30"/>
                  </a:cubicBezTo>
                  <a:cubicBezTo>
                    <a:pt x="2" y="31"/>
                    <a:pt x="2" y="31"/>
                    <a:pt x="1" y="32"/>
                  </a:cubicBezTo>
                  <a:cubicBezTo>
                    <a:pt x="2" y="34"/>
                    <a:pt x="1" y="35"/>
                    <a:pt x="0" y="36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38" y="58"/>
                    <a:pt x="62" y="50"/>
                  </a:cubicBezTo>
                  <a:cubicBezTo>
                    <a:pt x="86" y="43"/>
                    <a:pt x="101" y="32"/>
                    <a:pt x="101" y="32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2" y="6"/>
                    <a:pt x="101" y="6"/>
                    <a:pt x="100" y="5"/>
                  </a:cubicBezTo>
                  <a:close/>
                </a:path>
              </a:pathLst>
            </a:custGeom>
            <a:grpFill/>
            <a:ln>
              <a:solidFill>
                <a:schemeClr val="accent3">
                  <a:lumMod val="5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Freeform 303">
              <a:extLst>
                <a:ext uri="{FF2B5EF4-FFF2-40B4-BE49-F238E27FC236}">
                  <a16:creationId xmlns:a16="http://schemas.microsoft.com/office/drawing/2014/main" id="{17E0E4F3-4646-9A32-6862-D482767A53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1035" y="1875508"/>
              <a:ext cx="636588" cy="287338"/>
            </a:xfrm>
            <a:custGeom>
              <a:avLst/>
              <a:gdLst>
                <a:gd name="T0" fmla="*/ 43 w 91"/>
                <a:gd name="T1" fmla="*/ 7 h 41"/>
                <a:gd name="T2" fmla="*/ 0 w 91"/>
                <a:gd name="T3" fmla="*/ 36 h 41"/>
                <a:gd name="T4" fmla="*/ 0 w 91"/>
                <a:gd name="T5" fmla="*/ 36 h 41"/>
                <a:gd name="T6" fmla="*/ 6 w 91"/>
                <a:gd name="T7" fmla="*/ 39 h 41"/>
                <a:gd name="T8" fmla="*/ 13 w 91"/>
                <a:gd name="T9" fmla="*/ 34 h 41"/>
                <a:gd name="T10" fmla="*/ 26 w 91"/>
                <a:gd name="T11" fmla="*/ 33 h 41"/>
                <a:gd name="T12" fmla="*/ 36 w 91"/>
                <a:gd name="T13" fmla="*/ 28 h 41"/>
                <a:gd name="T14" fmla="*/ 43 w 91"/>
                <a:gd name="T15" fmla="*/ 23 h 41"/>
                <a:gd name="T16" fmla="*/ 59 w 91"/>
                <a:gd name="T17" fmla="*/ 22 h 41"/>
                <a:gd name="T18" fmla="*/ 73 w 91"/>
                <a:gd name="T19" fmla="*/ 16 h 41"/>
                <a:gd name="T20" fmla="*/ 82 w 91"/>
                <a:gd name="T21" fmla="*/ 17 h 41"/>
                <a:gd name="T22" fmla="*/ 88 w 91"/>
                <a:gd name="T23" fmla="*/ 11 h 41"/>
                <a:gd name="T24" fmla="*/ 91 w 91"/>
                <a:gd name="T25" fmla="*/ 9 h 41"/>
                <a:gd name="T26" fmla="*/ 43 w 91"/>
                <a:gd name="T27" fmla="*/ 7 h 41"/>
                <a:gd name="T28" fmla="*/ 29 w 91"/>
                <a:gd name="T29" fmla="*/ 18 h 41"/>
                <a:gd name="T30" fmla="*/ 25 w 91"/>
                <a:gd name="T31" fmla="*/ 19 h 41"/>
                <a:gd name="T32" fmla="*/ 27 w 91"/>
                <a:gd name="T33" fmla="*/ 16 h 41"/>
                <a:gd name="T34" fmla="*/ 31 w 91"/>
                <a:gd name="T35" fmla="*/ 15 h 41"/>
                <a:gd name="T36" fmla="*/ 29 w 91"/>
                <a:gd name="T37" fmla="*/ 18 h 41"/>
                <a:gd name="T38" fmla="*/ 35 w 91"/>
                <a:gd name="T39" fmla="*/ 19 h 41"/>
                <a:gd name="T40" fmla="*/ 33 w 91"/>
                <a:gd name="T41" fmla="*/ 22 h 41"/>
                <a:gd name="T42" fmla="*/ 32 w 91"/>
                <a:gd name="T43" fmla="*/ 18 h 41"/>
                <a:gd name="T44" fmla="*/ 34 w 91"/>
                <a:gd name="T45" fmla="*/ 15 h 41"/>
                <a:gd name="T46" fmla="*/ 35 w 91"/>
                <a:gd name="T47" fmla="*/ 19 h 41"/>
                <a:gd name="T48" fmla="*/ 40 w 91"/>
                <a:gd name="T49" fmla="*/ 22 h 41"/>
                <a:gd name="T50" fmla="*/ 37 w 91"/>
                <a:gd name="T51" fmla="*/ 19 h 41"/>
                <a:gd name="T52" fmla="*/ 38 w 91"/>
                <a:gd name="T53" fmla="*/ 15 h 41"/>
                <a:gd name="T54" fmla="*/ 40 w 91"/>
                <a:gd name="T55" fmla="*/ 18 h 41"/>
                <a:gd name="T56" fmla="*/ 40 w 91"/>
                <a:gd name="T57" fmla="*/ 22 h 41"/>
                <a:gd name="T58" fmla="*/ 44 w 91"/>
                <a:gd name="T59" fmla="*/ 19 h 41"/>
                <a:gd name="T60" fmla="*/ 42 w 91"/>
                <a:gd name="T61" fmla="*/ 16 h 41"/>
                <a:gd name="T62" fmla="*/ 43 w 91"/>
                <a:gd name="T63" fmla="*/ 13 h 41"/>
                <a:gd name="T64" fmla="*/ 45 w 91"/>
                <a:gd name="T65" fmla="*/ 16 h 41"/>
                <a:gd name="T66" fmla="*/ 44 w 91"/>
                <a:gd name="T67" fmla="*/ 19 h 41"/>
                <a:gd name="T68" fmla="*/ 49 w 91"/>
                <a:gd name="T69" fmla="*/ 18 h 41"/>
                <a:gd name="T70" fmla="*/ 47 w 91"/>
                <a:gd name="T71" fmla="*/ 15 h 41"/>
                <a:gd name="T72" fmla="*/ 48 w 91"/>
                <a:gd name="T73" fmla="*/ 11 h 41"/>
                <a:gd name="T74" fmla="*/ 50 w 91"/>
                <a:gd name="T75" fmla="*/ 14 h 41"/>
                <a:gd name="T76" fmla="*/ 49 w 91"/>
                <a:gd name="T77" fmla="*/ 18 h 41"/>
                <a:gd name="T78" fmla="*/ 55 w 91"/>
                <a:gd name="T79" fmla="*/ 14 h 41"/>
                <a:gd name="T80" fmla="*/ 52 w 91"/>
                <a:gd name="T81" fmla="*/ 13 h 41"/>
                <a:gd name="T82" fmla="*/ 50 w 91"/>
                <a:gd name="T83" fmla="*/ 9 h 41"/>
                <a:gd name="T84" fmla="*/ 54 w 91"/>
                <a:gd name="T85" fmla="*/ 10 h 41"/>
                <a:gd name="T86" fmla="*/ 55 w 91"/>
                <a:gd name="T87" fmla="*/ 14 h 41"/>
                <a:gd name="T88" fmla="*/ 59 w 91"/>
                <a:gd name="T89" fmla="*/ 8 h 41"/>
                <a:gd name="T90" fmla="*/ 55 w 91"/>
                <a:gd name="T91" fmla="*/ 9 h 41"/>
                <a:gd name="T92" fmla="*/ 52 w 91"/>
                <a:gd name="T93" fmla="*/ 8 h 41"/>
                <a:gd name="T94" fmla="*/ 56 w 91"/>
                <a:gd name="T95" fmla="*/ 6 h 41"/>
                <a:gd name="T96" fmla="*/ 59 w 91"/>
                <a:gd name="T97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1" h="41">
                  <a:moveTo>
                    <a:pt x="43" y="7"/>
                  </a:moveTo>
                  <a:cubicBezTo>
                    <a:pt x="20" y="14"/>
                    <a:pt x="7" y="25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36"/>
                    <a:pt x="4" y="38"/>
                    <a:pt x="6" y="39"/>
                  </a:cubicBezTo>
                  <a:cubicBezTo>
                    <a:pt x="10" y="41"/>
                    <a:pt x="11" y="36"/>
                    <a:pt x="13" y="34"/>
                  </a:cubicBezTo>
                  <a:cubicBezTo>
                    <a:pt x="17" y="29"/>
                    <a:pt x="22" y="29"/>
                    <a:pt x="26" y="33"/>
                  </a:cubicBezTo>
                  <a:cubicBezTo>
                    <a:pt x="31" y="36"/>
                    <a:pt x="34" y="31"/>
                    <a:pt x="36" y="28"/>
                  </a:cubicBezTo>
                  <a:cubicBezTo>
                    <a:pt x="38" y="25"/>
                    <a:pt x="40" y="24"/>
                    <a:pt x="43" y="23"/>
                  </a:cubicBezTo>
                  <a:cubicBezTo>
                    <a:pt x="49" y="22"/>
                    <a:pt x="55" y="30"/>
                    <a:pt x="59" y="22"/>
                  </a:cubicBezTo>
                  <a:cubicBezTo>
                    <a:pt x="61" y="18"/>
                    <a:pt x="67" y="14"/>
                    <a:pt x="73" y="16"/>
                  </a:cubicBezTo>
                  <a:cubicBezTo>
                    <a:pt x="76" y="17"/>
                    <a:pt x="79" y="19"/>
                    <a:pt x="82" y="17"/>
                  </a:cubicBezTo>
                  <a:cubicBezTo>
                    <a:pt x="86" y="16"/>
                    <a:pt x="85" y="13"/>
                    <a:pt x="88" y="11"/>
                  </a:cubicBezTo>
                  <a:cubicBezTo>
                    <a:pt x="89" y="10"/>
                    <a:pt x="90" y="9"/>
                    <a:pt x="91" y="9"/>
                  </a:cubicBezTo>
                  <a:cubicBezTo>
                    <a:pt x="78" y="4"/>
                    <a:pt x="67" y="0"/>
                    <a:pt x="43" y="7"/>
                  </a:cubicBezTo>
                  <a:close/>
                  <a:moveTo>
                    <a:pt x="29" y="18"/>
                  </a:moveTo>
                  <a:cubicBezTo>
                    <a:pt x="27" y="19"/>
                    <a:pt x="26" y="20"/>
                    <a:pt x="25" y="19"/>
                  </a:cubicBezTo>
                  <a:cubicBezTo>
                    <a:pt x="25" y="18"/>
                    <a:pt x="25" y="17"/>
                    <a:pt x="27" y="16"/>
                  </a:cubicBezTo>
                  <a:cubicBezTo>
                    <a:pt x="29" y="14"/>
                    <a:pt x="31" y="15"/>
                    <a:pt x="31" y="15"/>
                  </a:cubicBezTo>
                  <a:cubicBezTo>
                    <a:pt x="31" y="15"/>
                    <a:pt x="30" y="17"/>
                    <a:pt x="29" y="18"/>
                  </a:cubicBezTo>
                  <a:close/>
                  <a:moveTo>
                    <a:pt x="35" y="19"/>
                  </a:moveTo>
                  <a:cubicBezTo>
                    <a:pt x="34" y="21"/>
                    <a:pt x="33" y="22"/>
                    <a:pt x="33" y="22"/>
                  </a:cubicBezTo>
                  <a:cubicBezTo>
                    <a:pt x="32" y="22"/>
                    <a:pt x="31" y="20"/>
                    <a:pt x="32" y="18"/>
                  </a:cubicBezTo>
                  <a:cubicBezTo>
                    <a:pt x="32" y="16"/>
                    <a:pt x="34" y="15"/>
                    <a:pt x="34" y="15"/>
                  </a:cubicBezTo>
                  <a:cubicBezTo>
                    <a:pt x="34" y="15"/>
                    <a:pt x="35" y="17"/>
                    <a:pt x="35" y="19"/>
                  </a:cubicBezTo>
                  <a:close/>
                  <a:moveTo>
                    <a:pt x="40" y="22"/>
                  </a:moveTo>
                  <a:cubicBezTo>
                    <a:pt x="39" y="22"/>
                    <a:pt x="38" y="21"/>
                    <a:pt x="37" y="19"/>
                  </a:cubicBezTo>
                  <a:cubicBezTo>
                    <a:pt x="37" y="17"/>
                    <a:pt x="38" y="15"/>
                    <a:pt x="38" y="15"/>
                  </a:cubicBezTo>
                  <a:cubicBezTo>
                    <a:pt x="38" y="15"/>
                    <a:pt x="40" y="16"/>
                    <a:pt x="40" y="18"/>
                  </a:cubicBezTo>
                  <a:cubicBezTo>
                    <a:pt x="41" y="20"/>
                    <a:pt x="41" y="21"/>
                    <a:pt x="40" y="22"/>
                  </a:cubicBezTo>
                  <a:close/>
                  <a:moveTo>
                    <a:pt x="44" y="19"/>
                  </a:moveTo>
                  <a:cubicBezTo>
                    <a:pt x="44" y="20"/>
                    <a:pt x="42" y="18"/>
                    <a:pt x="42" y="16"/>
                  </a:cubicBezTo>
                  <a:cubicBezTo>
                    <a:pt x="41" y="15"/>
                    <a:pt x="43" y="13"/>
                    <a:pt x="43" y="13"/>
                  </a:cubicBezTo>
                  <a:cubicBezTo>
                    <a:pt x="43" y="13"/>
                    <a:pt x="44" y="14"/>
                    <a:pt x="45" y="16"/>
                  </a:cubicBezTo>
                  <a:cubicBezTo>
                    <a:pt x="45" y="18"/>
                    <a:pt x="45" y="19"/>
                    <a:pt x="44" y="19"/>
                  </a:cubicBezTo>
                  <a:close/>
                  <a:moveTo>
                    <a:pt x="49" y="18"/>
                  </a:moveTo>
                  <a:cubicBezTo>
                    <a:pt x="49" y="18"/>
                    <a:pt x="47" y="17"/>
                    <a:pt x="47" y="15"/>
                  </a:cubicBezTo>
                  <a:cubicBezTo>
                    <a:pt x="46" y="13"/>
                    <a:pt x="48" y="11"/>
                    <a:pt x="48" y="11"/>
                  </a:cubicBezTo>
                  <a:cubicBezTo>
                    <a:pt x="48" y="11"/>
                    <a:pt x="49" y="12"/>
                    <a:pt x="50" y="14"/>
                  </a:cubicBezTo>
                  <a:cubicBezTo>
                    <a:pt x="50" y="16"/>
                    <a:pt x="50" y="18"/>
                    <a:pt x="49" y="18"/>
                  </a:cubicBezTo>
                  <a:close/>
                  <a:moveTo>
                    <a:pt x="55" y="14"/>
                  </a:moveTo>
                  <a:cubicBezTo>
                    <a:pt x="54" y="15"/>
                    <a:pt x="53" y="14"/>
                    <a:pt x="52" y="13"/>
                  </a:cubicBezTo>
                  <a:cubicBezTo>
                    <a:pt x="50" y="11"/>
                    <a:pt x="50" y="9"/>
                    <a:pt x="50" y="9"/>
                  </a:cubicBezTo>
                  <a:cubicBezTo>
                    <a:pt x="50" y="9"/>
                    <a:pt x="52" y="9"/>
                    <a:pt x="54" y="10"/>
                  </a:cubicBezTo>
                  <a:cubicBezTo>
                    <a:pt x="55" y="12"/>
                    <a:pt x="56" y="14"/>
                    <a:pt x="55" y="14"/>
                  </a:cubicBezTo>
                  <a:close/>
                  <a:moveTo>
                    <a:pt x="59" y="8"/>
                  </a:moveTo>
                  <a:cubicBezTo>
                    <a:pt x="59" y="9"/>
                    <a:pt x="57" y="9"/>
                    <a:pt x="55" y="9"/>
                  </a:cubicBezTo>
                  <a:cubicBezTo>
                    <a:pt x="54" y="9"/>
                    <a:pt x="52" y="8"/>
                    <a:pt x="52" y="8"/>
                  </a:cubicBezTo>
                  <a:cubicBezTo>
                    <a:pt x="52" y="8"/>
                    <a:pt x="54" y="6"/>
                    <a:pt x="56" y="6"/>
                  </a:cubicBezTo>
                  <a:cubicBezTo>
                    <a:pt x="58" y="6"/>
                    <a:pt x="59" y="7"/>
                    <a:pt x="59" y="8"/>
                  </a:cubicBezTo>
                  <a:close/>
                </a:path>
              </a:pathLst>
            </a:custGeom>
            <a:grpFill/>
            <a:ln>
              <a:solidFill>
                <a:schemeClr val="accent3">
                  <a:lumMod val="5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Freeform 304">
              <a:extLst>
                <a:ext uri="{FF2B5EF4-FFF2-40B4-BE49-F238E27FC236}">
                  <a16:creationId xmlns:a16="http://schemas.microsoft.com/office/drawing/2014/main" id="{AEE87505-AE4B-2CAE-7F0E-36740DF5B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7535" y="1939008"/>
              <a:ext cx="790575" cy="301625"/>
            </a:xfrm>
            <a:custGeom>
              <a:avLst/>
              <a:gdLst>
                <a:gd name="T0" fmla="*/ 8 w 113"/>
                <a:gd name="T1" fmla="*/ 37 h 43"/>
                <a:gd name="T2" fmla="*/ 9 w 113"/>
                <a:gd name="T3" fmla="*/ 35 h 43"/>
                <a:gd name="T4" fmla="*/ 11 w 113"/>
                <a:gd name="T5" fmla="*/ 36 h 43"/>
                <a:gd name="T6" fmla="*/ 13 w 113"/>
                <a:gd name="T7" fmla="*/ 37 h 43"/>
                <a:gd name="T8" fmla="*/ 19 w 113"/>
                <a:gd name="T9" fmla="*/ 39 h 43"/>
                <a:gd name="T10" fmla="*/ 24 w 113"/>
                <a:gd name="T11" fmla="*/ 36 h 43"/>
                <a:gd name="T12" fmla="*/ 28 w 113"/>
                <a:gd name="T13" fmla="*/ 30 h 43"/>
                <a:gd name="T14" fmla="*/ 35 w 113"/>
                <a:gd name="T15" fmla="*/ 32 h 43"/>
                <a:gd name="T16" fmla="*/ 41 w 113"/>
                <a:gd name="T17" fmla="*/ 33 h 43"/>
                <a:gd name="T18" fmla="*/ 48 w 113"/>
                <a:gd name="T19" fmla="*/ 28 h 43"/>
                <a:gd name="T20" fmla="*/ 56 w 113"/>
                <a:gd name="T21" fmla="*/ 22 h 43"/>
                <a:gd name="T22" fmla="*/ 60 w 113"/>
                <a:gd name="T23" fmla="*/ 25 h 43"/>
                <a:gd name="T24" fmla="*/ 68 w 113"/>
                <a:gd name="T25" fmla="*/ 25 h 43"/>
                <a:gd name="T26" fmla="*/ 80 w 113"/>
                <a:gd name="T27" fmla="*/ 15 h 43"/>
                <a:gd name="T28" fmla="*/ 86 w 113"/>
                <a:gd name="T29" fmla="*/ 17 h 43"/>
                <a:gd name="T30" fmla="*/ 94 w 113"/>
                <a:gd name="T31" fmla="*/ 17 h 43"/>
                <a:gd name="T32" fmla="*/ 100 w 113"/>
                <a:gd name="T33" fmla="*/ 13 h 43"/>
                <a:gd name="T34" fmla="*/ 106 w 113"/>
                <a:gd name="T35" fmla="*/ 10 h 43"/>
                <a:gd name="T36" fmla="*/ 111 w 113"/>
                <a:gd name="T37" fmla="*/ 7 h 43"/>
                <a:gd name="T38" fmla="*/ 98 w 113"/>
                <a:gd name="T39" fmla="*/ 4 h 43"/>
                <a:gd name="T40" fmla="*/ 92 w 113"/>
                <a:gd name="T41" fmla="*/ 11 h 43"/>
                <a:gd name="T42" fmla="*/ 83 w 113"/>
                <a:gd name="T43" fmla="*/ 10 h 43"/>
                <a:gd name="T44" fmla="*/ 69 w 113"/>
                <a:gd name="T45" fmla="*/ 16 h 43"/>
                <a:gd name="T46" fmla="*/ 53 w 113"/>
                <a:gd name="T47" fmla="*/ 17 h 43"/>
                <a:gd name="T48" fmla="*/ 46 w 113"/>
                <a:gd name="T49" fmla="*/ 21 h 43"/>
                <a:gd name="T50" fmla="*/ 36 w 113"/>
                <a:gd name="T51" fmla="*/ 26 h 43"/>
                <a:gd name="T52" fmla="*/ 23 w 113"/>
                <a:gd name="T53" fmla="*/ 27 h 43"/>
                <a:gd name="T54" fmla="*/ 16 w 113"/>
                <a:gd name="T55" fmla="*/ 33 h 43"/>
                <a:gd name="T56" fmla="*/ 10 w 113"/>
                <a:gd name="T57" fmla="*/ 29 h 43"/>
                <a:gd name="T58" fmla="*/ 3 w 113"/>
                <a:gd name="T59" fmla="*/ 40 h 43"/>
                <a:gd name="T60" fmla="*/ 8 w 113"/>
                <a:gd name="T61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3" h="43">
                  <a:moveTo>
                    <a:pt x="8" y="37"/>
                  </a:moveTo>
                  <a:cubicBezTo>
                    <a:pt x="8" y="36"/>
                    <a:pt x="9" y="36"/>
                    <a:pt x="9" y="35"/>
                  </a:cubicBezTo>
                  <a:cubicBezTo>
                    <a:pt x="10" y="35"/>
                    <a:pt x="10" y="35"/>
                    <a:pt x="11" y="36"/>
                  </a:cubicBezTo>
                  <a:cubicBezTo>
                    <a:pt x="11" y="36"/>
                    <a:pt x="12" y="37"/>
                    <a:pt x="13" y="37"/>
                  </a:cubicBezTo>
                  <a:cubicBezTo>
                    <a:pt x="14" y="39"/>
                    <a:pt x="16" y="39"/>
                    <a:pt x="19" y="39"/>
                  </a:cubicBezTo>
                  <a:cubicBezTo>
                    <a:pt x="21" y="38"/>
                    <a:pt x="23" y="37"/>
                    <a:pt x="24" y="36"/>
                  </a:cubicBezTo>
                  <a:cubicBezTo>
                    <a:pt x="26" y="34"/>
                    <a:pt x="26" y="32"/>
                    <a:pt x="28" y="30"/>
                  </a:cubicBezTo>
                  <a:cubicBezTo>
                    <a:pt x="30" y="28"/>
                    <a:pt x="32" y="31"/>
                    <a:pt x="35" y="32"/>
                  </a:cubicBezTo>
                  <a:cubicBezTo>
                    <a:pt x="37" y="33"/>
                    <a:pt x="39" y="33"/>
                    <a:pt x="41" y="33"/>
                  </a:cubicBezTo>
                  <a:cubicBezTo>
                    <a:pt x="44" y="32"/>
                    <a:pt x="46" y="30"/>
                    <a:pt x="48" y="28"/>
                  </a:cubicBezTo>
                  <a:cubicBezTo>
                    <a:pt x="50" y="26"/>
                    <a:pt x="52" y="22"/>
                    <a:pt x="56" y="22"/>
                  </a:cubicBezTo>
                  <a:cubicBezTo>
                    <a:pt x="57" y="22"/>
                    <a:pt x="59" y="24"/>
                    <a:pt x="60" y="25"/>
                  </a:cubicBezTo>
                  <a:cubicBezTo>
                    <a:pt x="63" y="26"/>
                    <a:pt x="65" y="25"/>
                    <a:pt x="68" y="25"/>
                  </a:cubicBezTo>
                  <a:cubicBezTo>
                    <a:pt x="74" y="23"/>
                    <a:pt x="73" y="16"/>
                    <a:pt x="80" y="15"/>
                  </a:cubicBezTo>
                  <a:cubicBezTo>
                    <a:pt x="82" y="15"/>
                    <a:pt x="84" y="17"/>
                    <a:pt x="86" y="17"/>
                  </a:cubicBezTo>
                  <a:cubicBezTo>
                    <a:pt x="88" y="18"/>
                    <a:pt x="91" y="17"/>
                    <a:pt x="94" y="17"/>
                  </a:cubicBezTo>
                  <a:cubicBezTo>
                    <a:pt x="96" y="16"/>
                    <a:pt x="98" y="15"/>
                    <a:pt x="100" y="13"/>
                  </a:cubicBezTo>
                  <a:cubicBezTo>
                    <a:pt x="101" y="10"/>
                    <a:pt x="103" y="5"/>
                    <a:pt x="106" y="10"/>
                  </a:cubicBezTo>
                  <a:cubicBezTo>
                    <a:pt x="108" y="13"/>
                    <a:pt x="113" y="10"/>
                    <a:pt x="111" y="7"/>
                  </a:cubicBezTo>
                  <a:cubicBezTo>
                    <a:pt x="108" y="3"/>
                    <a:pt x="102" y="0"/>
                    <a:pt x="98" y="4"/>
                  </a:cubicBezTo>
                  <a:cubicBezTo>
                    <a:pt x="95" y="7"/>
                    <a:pt x="96" y="10"/>
                    <a:pt x="92" y="11"/>
                  </a:cubicBezTo>
                  <a:cubicBezTo>
                    <a:pt x="88" y="13"/>
                    <a:pt x="86" y="11"/>
                    <a:pt x="83" y="10"/>
                  </a:cubicBezTo>
                  <a:cubicBezTo>
                    <a:pt x="77" y="8"/>
                    <a:pt x="71" y="11"/>
                    <a:pt x="69" y="16"/>
                  </a:cubicBezTo>
                  <a:cubicBezTo>
                    <a:pt x="65" y="24"/>
                    <a:pt x="59" y="15"/>
                    <a:pt x="53" y="17"/>
                  </a:cubicBezTo>
                  <a:cubicBezTo>
                    <a:pt x="50" y="17"/>
                    <a:pt x="48" y="19"/>
                    <a:pt x="46" y="21"/>
                  </a:cubicBezTo>
                  <a:cubicBezTo>
                    <a:pt x="44" y="24"/>
                    <a:pt x="41" y="29"/>
                    <a:pt x="36" y="26"/>
                  </a:cubicBezTo>
                  <a:cubicBezTo>
                    <a:pt x="32" y="23"/>
                    <a:pt x="27" y="23"/>
                    <a:pt x="23" y="27"/>
                  </a:cubicBezTo>
                  <a:cubicBezTo>
                    <a:pt x="21" y="29"/>
                    <a:pt x="20" y="35"/>
                    <a:pt x="16" y="33"/>
                  </a:cubicBezTo>
                  <a:cubicBezTo>
                    <a:pt x="14" y="32"/>
                    <a:pt x="13" y="30"/>
                    <a:pt x="10" y="29"/>
                  </a:cubicBezTo>
                  <a:cubicBezTo>
                    <a:pt x="4" y="28"/>
                    <a:pt x="0" y="35"/>
                    <a:pt x="3" y="40"/>
                  </a:cubicBezTo>
                  <a:cubicBezTo>
                    <a:pt x="5" y="43"/>
                    <a:pt x="10" y="40"/>
                    <a:pt x="8" y="37"/>
                  </a:cubicBezTo>
                  <a:close/>
                </a:path>
              </a:pathLst>
            </a:custGeom>
            <a:grpFill/>
            <a:ln>
              <a:solidFill>
                <a:schemeClr val="accent3">
                  <a:lumMod val="5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469CF1B8-455E-9C3B-14A7-5F762E216C64}"/>
              </a:ext>
            </a:extLst>
          </p:cNvPr>
          <p:cNvGrpSpPr/>
          <p:nvPr/>
        </p:nvGrpSpPr>
        <p:grpSpPr>
          <a:xfrm>
            <a:off x="4151785" y="2617762"/>
            <a:ext cx="592931" cy="307183"/>
            <a:chOff x="3445098" y="1764382"/>
            <a:chExt cx="973138" cy="712788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67" name="Freeform 290">
              <a:extLst>
                <a:ext uri="{FF2B5EF4-FFF2-40B4-BE49-F238E27FC236}">
                  <a16:creationId xmlns:a16="http://schemas.microsoft.com/office/drawing/2014/main" id="{4DC65466-84FD-09AB-93F6-3A66070A5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5098" y="1988220"/>
              <a:ext cx="973138" cy="488950"/>
            </a:xfrm>
            <a:custGeom>
              <a:avLst/>
              <a:gdLst>
                <a:gd name="T0" fmla="*/ 139 w 139"/>
                <a:gd name="T1" fmla="*/ 0 h 70"/>
                <a:gd name="T2" fmla="*/ 0 w 139"/>
                <a:gd name="T3" fmla="*/ 0 h 70"/>
                <a:gd name="T4" fmla="*/ 43 w 139"/>
                <a:gd name="T5" fmla="*/ 61 h 70"/>
                <a:gd name="T6" fmla="*/ 37 w 139"/>
                <a:gd name="T7" fmla="*/ 64 h 70"/>
                <a:gd name="T8" fmla="*/ 70 w 139"/>
                <a:gd name="T9" fmla="*/ 70 h 70"/>
                <a:gd name="T10" fmla="*/ 103 w 139"/>
                <a:gd name="T11" fmla="*/ 64 h 70"/>
                <a:gd name="T12" fmla="*/ 96 w 139"/>
                <a:gd name="T13" fmla="*/ 61 h 70"/>
                <a:gd name="T14" fmla="*/ 139 w 139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70">
                  <a:moveTo>
                    <a:pt x="139" y="0"/>
                  </a:moveTo>
                  <a:cubicBezTo>
                    <a:pt x="123" y="18"/>
                    <a:pt x="11" y="15"/>
                    <a:pt x="0" y="0"/>
                  </a:cubicBezTo>
                  <a:cubicBezTo>
                    <a:pt x="0" y="28"/>
                    <a:pt x="18" y="51"/>
                    <a:pt x="43" y="61"/>
                  </a:cubicBezTo>
                  <a:cubicBezTo>
                    <a:pt x="39" y="62"/>
                    <a:pt x="37" y="63"/>
                    <a:pt x="37" y="64"/>
                  </a:cubicBezTo>
                  <a:cubicBezTo>
                    <a:pt x="37" y="68"/>
                    <a:pt x="51" y="70"/>
                    <a:pt x="70" y="70"/>
                  </a:cubicBezTo>
                  <a:cubicBezTo>
                    <a:pt x="88" y="70"/>
                    <a:pt x="103" y="68"/>
                    <a:pt x="103" y="64"/>
                  </a:cubicBezTo>
                  <a:cubicBezTo>
                    <a:pt x="103" y="63"/>
                    <a:pt x="100" y="62"/>
                    <a:pt x="96" y="61"/>
                  </a:cubicBezTo>
                  <a:cubicBezTo>
                    <a:pt x="121" y="51"/>
                    <a:pt x="139" y="28"/>
                    <a:pt x="139" y="0"/>
                  </a:cubicBezTo>
                  <a:close/>
                </a:path>
              </a:pathLst>
            </a:custGeom>
            <a:grpFill/>
            <a:ln>
              <a:solidFill>
                <a:schemeClr val="accent3">
                  <a:lumMod val="5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Freeform 291">
              <a:extLst>
                <a:ext uri="{FF2B5EF4-FFF2-40B4-BE49-F238E27FC236}">
                  <a16:creationId xmlns:a16="http://schemas.microsoft.com/office/drawing/2014/main" id="{9D5BA0D3-626C-3886-094E-5D68A6AD65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735" y="1764382"/>
              <a:ext cx="938213" cy="279400"/>
            </a:xfrm>
            <a:custGeom>
              <a:avLst/>
              <a:gdLst>
                <a:gd name="T0" fmla="*/ 17 w 134"/>
                <a:gd name="T1" fmla="*/ 31 h 40"/>
                <a:gd name="T2" fmla="*/ 33 w 134"/>
                <a:gd name="T3" fmla="*/ 38 h 40"/>
                <a:gd name="T4" fmla="*/ 51 w 134"/>
                <a:gd name="T5" fmla="*/ 39 h 40"/>
                <a:gd name="T6" fmla="*/ 80 w 134"/>
                <a:gd name="T7" fmla="*/ 40 h 40"/>
                <a:gd name="T8" fmla="*/ 103 w 134"/>
                <a:gd name="T9" fmla="*/ 38 h 40"/>
                <a:gd name="T10" fmla="*/ 122 w 134"/>
                <a:gd name="T11" fmla="*/ 35 h 40"/>
                <a:gd name="T12" fmla="*/ 119 w 134"/>
                <a:gd name="T13" fmla="*/ 24 h 40"/>
                <a:gd name="T14" fmla="*/ 134 w 134"/>
                <a:gd name="T15" fmla="*/ 29 h 40"/>
                <a:gd name="T16" fmla="*/ 102 w 134"/>
                <a:gd name="T17" fmla="*/ 10 h 40"/>
                <a:gd name="T18" fmla="*/ 68 w 134"/>
                <a:gd name="T19" fmla="*/ 3 h 40"/>
                <a:gd name="T20" fmla="*/ 41 w 134"/>
                <a:gd name="T21" fmla="*/ 7 h 40"/>
                <a:gd name="T22" fmla="*/ 0 w 134"/>
                <a:gd name="T23" fmla="*/ 30 h 40"/>
                <a:gd name="T24" fmla="*/ 38 w 134"/>
                <a:gd name="T25" fmla="*/ 22 h 40"/>
                <a:gd name="T26" fmla="*/ 38 w 134"/>
                <a:gd name="T27" fmla="*/ 22 h 40"/>
                <a:gd name="T28" fmla="*/ 37 w 134"/>
                <a:gd name="T29" fmla="*/ 33 h 40"/>
                <a:gd name="T30" fmla="*/ 51 w 134"/>
                <a:gd name="T31" fmla="*/ 32 h 40"/>
                <a:gd name="T32" fmla="*/ 53 w 134"/>
                <a:gd name="T33" fmla="*/ 22 h 40"/>
                <a:gd name="T34" fmla="*/ 54 w 134"/>
                <a:gd name="T35" fmla="*/ 14 h 40"/>
                <a:gd name="T36" fmla="*/ 54 w 134"/>
                <a:gd name="T37" fmla="*/ 15 h 40"/>
                <a:gd name="T38" fmla="*/ 60 w 134"/>
                <a:gd name="T39" fmla="*/ 29 h 40"/>
                <a:gd name="T40" fmla="*/ 76 w 134"/>
                <a:gd name="T41" fmla="*/ 35 h 40"/>
                <a:gd name="T42" fmla="*/ 110 w 134"/>
                <a:gd name="T43" fmla="*/ 21 h 40"/>
                <a:gd name="T44" fmla="*/ 93 w 134"/>
                <a:gd name="T45" fmla="*/ 20 h 40"/>
                <a:gd name="T46" fmla="*/ 105 w 134"/>
                <a:gd name="T47" fmla="*/ 28 h 40"/>
                <a:gd name="T48" fmla="*/ 88 w 134"/>
                <a:gd name="T49" fmla="*/ 31 h 40"/>
                <a:gd name="T50" fmla="*/ 89 w 134"/>
                <a:gd name="T51" fmla="*/ 16 h 40"/>
                <a:gd name="T52" fmla="*/ 76 w 134"/>
                <a:gd name="T53" fmla="*/ 6 h 40"/>
                <a:gd name="T54" fmla="*/ 75 w 134"/>
                <a:gd name="T55" fmla="*/ 12 h 40"/>
                <a:gd name="T56" fmla="*/ 78 w 134"/>
                <a:gd name="T57" fmla="*/ 17 h 40"/>
                <a:gd name="T58" fmla="*/ 86 w 134"/>
                <a:gd name="T59" fmla="*/ 23 h 40"/>
                <a:gd name="T60" fmla="*/ 70 w 134"/>
                <a:gd name="T61" fmla="*/ 21 h 40"/>
                <a:gd name="T62" fmla="*/ 68 w 134"/>
                <a:gd name="T63" fmla="*/ 11 h 40"/>
                <a:gd name="T64" fmla="*/ 65 w 134"/>
                <a:gd name="T65" fmla="*/ 14 h 40"/>
                <a:gd name="T66" fmla="*/ 63 w 134"/>
                <a:gd name="T67" fmla="*/ 7 h 40"/>
                <a:gd name="T68" fmla="*/ 51 w 134"/>
                <a:gd name="T69" fmla="*/ 9 h 40"/>
                <a:gd name="T70" fmla="*/ 49 w 134"/>
                <a:gd name="T71" fmla="*/ 18 h 40"/>
                <a:gd name="T72" fmla="*/ 44 w 134"/>
                <a:gd name="T73" fmla="*/ 20 h 40"/>
                <a:gd name="T74" fmla="*/ 41 w 134"/>
                <a:gd name="T75" fmla="*/ 13 h 40"/>
                <a:gd name="T76" fmla="*/ 31 w 134"/>
                <a:gd name="T77" fmla="*/ 21 h 40"/>
                <a:gd name="T78" fmla="*/ 31 w 134"/>
                <a:gd name="T79" fmla="*/ 33 h 40"/>
                <a:gd name="T80" fmla="*/ 31 w 134"/>
                <a:gd name="T81" fmla="*/ 31 h 40"/>
                <a:gd name="T82" fmla="*/ 15 w 134"/>
                <a:gd name="T83" fmla="*/ 22 h 40"/>
                <a:gd name="T84" fmla="*/ 6 w 134"/>
                <a:gd name="T85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4" h="40">
                  <a:moveTo>
                    <a:pt x="3" y="33"/>
                  </a:moveTo>
                  <a:cubicBezTo>
                    <a:pt x="5" y="34"/>
                    <a:pt x="7" y="34"/>
                    <a:pt x="9" y="35"/>
                  </a:cubicBezTo>
                  <a:cubicBezTo>
                    <a:pt x="11" y="32"/>
                    <a:pt x="14" y="31"/>
                    <a:pt x="17" y="31"/>
                  </a:cubicBezTo>
                  <a:cubicBezTo>
                    <a:pt x="20" y="31"/>
                    <a:pt x="23" y="33"/>
                    <a:pt x="25" y="35"/>
                  </a:cubicBezTo>
                  <a:cubicBezTo>
                    <a:pt x="24" y="35"/>
                    <a:pt x="23" y="36"/>
                    <a:pt x="22" y="37"/>
                  </a:cubicBezTo>
                  <a:cubicBezTo>
                    <a:pt x="25" y="37"/>
                    <a:pt x="29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4" y="38"/>
                    <a:pt x="34" y="38"/>
                    <a:pt x="35" y="38"/>
                  </a:cubicBezTo>
                  <a:cubicBezTo>
                    <a:pt x="40" y="39"/>
                    <a:pt x="45" y="39"/>
                    <a:pt x="51" y="39"/>
                  </a:cubicBezTo>
                  <a:cubicBezTo>
                    <a:pt x="53" y="37"/>
                    <a:pt x="56" y="36"/>
                    <a:pt x="59" y="36"/>
                  </a:cubicBezTo>
                  <a:cubicBezTo>
                    <a:pt x="62" y="36"/>
                    <a:pt x="65" y="38"/>
                    <a:pt x="67" y="40"/>
                  </a:cubicBezTo>
                  <a:cubicBezTo>
                    <a:pt x="71" y="40"/>
                    <a:pt x="76" y="40"/>
                    <a:pt x="80" y="40"/>
                  </a:cubicBezTo>
                  <a:cubicBezTo>
                    <a:pt x="82" y="38"/>
                    <a:pt x="84" y="36"/>
                    <a:pt x="87" y="36"/>
                  </a:cubicBezTo>
                  <a:cubicBezTo>
                    <a:pt x="90" y="37"/>
                    <a:pt x="92" y="37"/>
                    <a:pt x="94" y="39"/>
                  </a:cubicBezTo>
                  <a:cubicBezTo>
                    <a:pt x="97" y="39"/>
                    <a:pt x="100" y="38"/>
                    <a:pt x="103" y="38"/>
                  </a:cubicBezTo>
                  <a:cubicBezTo>
                    <a:pt x="104" y="36"/>
                    <a:pt x="107" y="35"/>
                    <a:pt x="110" y="35"/>
                  </a:cubicBezTo>
                  <a:cubicBezTo>
                    <a:pt x="112" y="35"/>
                    <a:pt x="114" y="35"/>
                    <a:pt x="115" y="36"/>
                  </a:cubicBezTo>
                  <a:cubicBezTo>
                    <a:pt x="118" y="36"/>
                    <a:pt x="120" y="35"/>
                    <a:pt x="122" y="35"/>
                  </a:cubicBezTo>
                  <a:cubicBezTo>
                    <a:pt x="120" y="32"/>
                    <a:pt x="116" y="30"/>
                    <a:pt x="112" y="29"/>
                  </a:cubicBezTo>
                  <a:cubicBezTo>
                    <a:pt x="112" y="29"/>
                    <a:pt x="112" y="28"/>
                    <a:pt x="111" y="28"/>
                  </a:cubicBezTo>
                  <a:cubicBezTo>
                    <a:pt x="113" y="25"/>
                    <a:pt x="116" y="24"/>
                    <a:pt x="119" y="24"/>
                  </a:cubicBezTo>
                  <a:cubicBezTo>
                    <a:pt x="125" y="24"/>
                    <a:pt x="129" y="28"/>
                    <a:pt x="129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2" y="31"/>
                    <a:pt x="134" y="30"/>
                    <a:pt x="134" y="29"/>
                  </a:cubicBezTo>
                  <a:cubicBezTo>
                    <a:pt x="133" y="23"/>
                    <a:pt x="127" y="18"/>
                    <a:pt x="120" y="18"/>
                  </a:cubicBezTo>
                  <a:cubicBezTo>
                    <a:pt x="118" y="18"/>
                    <a:pt x="117" y="18"/>
                    <a:pt x="116" y="19"/>
                  </a:cubicBezTo>
                  <a:cubicBezTo>
                    <a:pt x="114" y="14"/>
                    <a:pt x="108" y="10"/>
                    <a:pt x="102" y="10"/>
                  </a:cubicBezTo>
                  <a:cubicBezTo>
                    <a:pt x="98" y="10"/>
                    <a:pt x="94" y="11"/>
                    <a:pt x="91" y="13"/>
                  </a:cubicBezTo>
                  <a:cubicBezTo>
                    <a:pt x="91" y="6"/>
                    <a:pt x="84" y="1"/>
                    <a:pt x="76" y="1"/>
                  </a:cubicBezTo>
                  <a:cubicBezTo>
                    <a:pt x="73" y="1"/>
                    <a:pt x="70" y="1"/>
                    <a:pt x="68" y="3"/>
                  </a:cubicBezTo>
                  <a:cubicBezTo>
                    <a:pt x="65" y="1"/>
                    <a:pt x="62" y="0"/>
                    <a:pt x="59" y="0"/>
                  </a:cubicBezTo>
                  <a:cubicBezTo>
                    <a:pt x="53" y="0"/>
                    <a:pt x="47" y="3"/>
                    <a:pt x="44" y="7"/>
                  </a:cubicBezTo>
                  <a:cubicBezTo>
                    <a:pt x="43" y="7"/>
                    <a:pt x="42" y="7"/>
                    <a:pt x="41" y="7"/>
                  </a:cubicBezTo>
                  <a:cubicBezTo>
                    <a:pt x="32" y="7"/>
                    <a:pt x="26" y="13"/>
                    <a:pt x="25" y="20"/>
                  </a:cubicBezTo>
                  <a:cubicBezTo>
                    <a:pt x="23" y="18"/>
                    <a:pt x="19" y="17"/>
                    <a:pt x="15" y="17"/>
                  </a:cubicBezTo>
                  <a:cubicBezTo>
                    <a:pt x="7" y="17"/>
                    <a:pt x="0" y="23"/>
                    <a:pt x="0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1"/>
                    <a:pt x="4" y="32"/>
                    <a:pt x="3" y="33"/>
                  </a:cubicBezTo>
                  <a:close/>
                  <a:moveTo>
                    <a:pt x="38" y="22"/>
                  </a:moveTo>
                  <a:cubicBezTo>
                    <a:pt x="37" y="23"/>
                    <a:pt x="37" y="23"/>
                    <a:pt x="36" y="23"/>
                  </a:cubicBezTo>
                  <a:cubicBezTo>
                    <a:pt x="37" y="23"/>
                    <a:pt x="37" y="22"/>
                    <a:pt x="38" y="21"/>
                  </a:cubicBezTo>
                  <a:cubicBezTo>
                    <a:pt x="38" y="21"/>
                    <a:pt x="38" y="22"/>
                    <a:pt x="38" y="22"/>
                  </a:cubicBezTo>
                  <a:close/>
                  <a:moveTo>
                    <a:pt x="51" y="32"/>
                  </a:moveTo>
                  <a:cubicBezTo>
                    <a:pt x="49" y="34"/>
                    <a:pt x="46" y="36"/>
                    <a:pt x="45" y="38"/>
                  </a:cubicBezTo>
                  <a:cubicBezTo>
                    <a:pt x="43" y="36"/>
                    <a:pt x="40" y="34"/>
                    <a:pt x="37" y="33"/>
                  </a:cubicBezTo>
                  <a:cubicBezTo>
                    <a:pt x="37" y="29"/>
                    <a:pt x="41" y="26"/>
                    <a:pt x="46" y="26"/>
                  </a:cubicBezTo>
                  <a:cubicBezTo>
                    <a:pt x="49" y="26"/>
                    <a:pt x="51" y="27"/>
                    <a:pt x="53" y="28"/>
                  </a:cubicBezTo>
                  <a:cubicBezTo>
                    <a:pt x="52" y="29"/>
                    <a:pt x="52" y="31"/>
                    <a:pt x="51" y="32"/>
                  </a:cubicBezTo>
                  <a:close/>
                  <a:moveTo>
                    <a:pt x="52" y="21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2"/>
                  </a:cubicBezTo>
                  <a:cubicBezTo>
                    <a:pt x="53" y="21"/>
                    <a:pt x="52" y="21"/>
                    <a:pt x="52" y="21"/>
                  </a:cubicBezTo>
                  <a:close/>
                  <a:moveTo>
                    <a:pt x="54" y="15"/>
                  </a:moveTo>
                  <a:cubicBezTo>
                    <a:pt x="54" y="14"/>
                    <a:pt x="54" y="14"/>
                    <a:pt x="54" y="14"/>
                  </a:cubicBezTo>
                  <a:cubicBezTo>
                    <a:pt x="58" y="15"/>
                    <a:pt x="62" y="18"/>
                    <a:pt x="62" y="22"/>
                  </a:cubicBezTo>
                  <a:cubicBezTo>
                    <a:pt x="62" y="22"/>
                    <a:pt x="61" y="22"/>
                    <a:pt x="60" y="22"/>
                  </a:cubicBezTo>
                  <a:cubicBezTo>
                    <a:pt x="59" y="19"/>
                    <a:pt x="57" y="16"/>
                    <a:pt x="54" y="15"/>
                  </a:cubicBezTo>
                  <a:close/>
                  <a:moveTo>
                    <a:pt x="73" y="39"/>
                  </a:moveTo>
                  <a:cubicBezTo>
                    <a:pt x="71" y="35"/>
                    <a:pt x="67" y="32"/>
                    <a:pt x="61" y="31"/>
                  </a:cubicBezTo>
                  <a:cubicBezTo>
                    <a:pt x="61" y="30"/>
                    <a:pt x="61" y="29"/>
                    <a:pt x="60" y="29"/>
                  </a:cubicBezTo>
                  <a:cubicBezTo>
                    <a:pt x="62" y="27"/>
                    <a:pt x="64" y="27"/>
                    <a:pt x="67" y="27"/>
                  </a:cubicBezTo>
                  <a:cubicBezTo>
                    <a:pt x="72" y="27"/>
                    <a:pt x="76" y="30"/>
                    <a:pt x="76" y="35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5" y="36"/>
                    <a:pt x="74" y="38"/>
                    <a:pt x="73" y="39"/>
                  </a:cubicBezTo>
                  <a:close/>
                  <a:moveTo>
                    <a:pt x="102" y="15"/>
                  </a:moveTo>
                  <a:cubicBezTo>
                    <a:pt x="106" y="15"/>
                    <a:pt x="109" y="18"/>
                    <a:pt x="110" y="21"/>
                  </a:cubicBezTo>
                  <a:cubicBezTo>
                    <a:pt x="109" y="22"/>
                    <a:pt x="109" y="22"/>
                    <a:pt x="108" y="23"/>
                  </a:cubicBezTo>
                  <a:cubicBezTo>
                    <a:pt x="105" y="21"/>
                    <a:pt x="101" y="19"/>
                    <a:pt x="97" y="19"/>
                  </a:cubicBezTo>
                  <a:cubicBezTo>
                    <a:pt x="96" y="19"/>
                    <a:pt x="95" y="19"/>
                    <a:pt x="93" y="20"/>
                  </a:cubicBezTo>
                  <a:cubicBezTo>
                    <a:pt x="95" y="17"/>
                    <a:pt x="98" y="15"/>
                    <a:pt x="102" y="15"/>
                  </a:cubicBezTo>
                  <a:close/>
                  <a:moveTo>
                    <a:pt x="97" y="25"/>
                  </a:moveTo>
                  <a:cubicBezTo>
                    <a:pt x="100" y="25"/>
                    <a:pt x="103" y="26"/>
                    <a:pt x="105" y="28"/>
                  </a:cubicBezTo>
                  <a:cubicBezTo>
                    <a:pt x="104" y="29"/>
                    <a:pt x="104" y="30"/>
                    <a:pt x="104" y="30"/>
                  </a:cubicBezTo>
                  <a:cubicBezTo>
                    <a:pt x="102" y="31"/>
                    <a:pt x="99" y="33"/>
                    <a:pt x="98" y="35"/>
                  </a:cubicBezTo>
                  <a:cubicBezTo>
                    <a:pt x="95" y="33"/>
                    <a:pt x="92" y="31"/>
                    <a:pt x="88" y="31"/>
                  </a:cubicBezTo>
                  <a:cubicBezTo>
                    <a:pt x="89" y="27"/>
                    <a:pt x="93" y="25"/>
                    <a:pt x="97" y="25"/>
                  </a:cubicBezTo>
                  <a:close/>
                  <a:moveTo>
                    <a:pt x="90" y="14"/>
                  </a:moveTo>
                  <a:cubicBezTo>
                    <a:pt x="89" y="15"/>
                    <a:pt x="89" y="15"/>
                    <a:pt x="89" y="16"/>
                  </a:cubicBezTo>
                  <a:cubicBezTo>
                    <a:pt x="88" y="15"/>
                    <a:pt x="88" y="15"/>
                    <a:pt x="87" y="14"/>
                  </a:cubicBezTo>
                  <a:lnTo>
                    <a:pt x="90" y="14"/>
                  </a:lnTo>
                  <a:close/>
                  <a:moveTo>
                    <a:pt x="76" y="6"/>
                  </a:moveTo>
                  <a:cubicBezTo>
                    <a:pt x="81" y="6"/>
                    <a:pt x="85" y="9"/>
                    <a:pt x="85" y="13"/>
                  </a:cubicBezTo>
                  <a:cubicBezTo>
                    <a:pt x="83" y="12"/>
                    <a:pt x="81" y="12"/>
                    <a:pt x="78" y="12"/>
                  </a:cubicBezTo>
                  <a:cubicBezTo>
                    <a:pt x="77" y="12"/>
                    <a:pt x="76" y="12"/>
                    <a:pt x="75" y="12"/>
                  </a:cubicBezTo>
                  <a:cubicBezTo>
                    <a:pt x="75" y="10"/>
                    <a:pt x="74" y="8"/>
                    <a:pt x="72" y="7"/>
                  </a:cubicBezTo>
                  <a:cubicBezTo>
                    <a:pt x="74" y="6"/>
                    <a:pt x="75" y="6"/>
                    <a:pt x="76" y="6"/>
                  </a:cubicBezTo>
                  <a:close/>
                  <a:moveTo>
                    <a:pt x="78" y="17"/>
                  </a:moveTo>
                  <a:cubicBezTo>
                    <a:pt x="82" y="17"/>
                    <a:pt x="85" y="19"/>
                    <a:pt x="86" y="22"/>
                  </a:cubicBezTo>
                  <a:cubicBezTo>
                    <a:pt x="86" y="22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4" y="26"/>
                    <a:pt x="82" y="29"/>
                    <a:pt x="82" y="32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0" y="27"/>
                    <a:pt x="76" y="23"/>
                    <a:pt x="70" y="21"/>
                  </a:cubicBezTo>
                  <a:cubicBezTo>
                    <a:pt x="71" y="19"/>
                    <a:pt x="74" y="17"/>
                    <a:pt x="78" y="17"/>
                  </a:cubicBezTo>
                  <a:close/>
                  <a:moveTo>
                    <a:pt x="67" y="14"/>
                  </a:moveTo>
                  <a:cubicBezTo>
                    <a:pt x="67" y="13"/>
                    <a:pt x="67" y="12"/>
                    <a:pt x="68" y="11"/>
                  </a:cubicBezTo>
                  <a:cubicBezTo>
                    <a:pt x="68" y="12"/>
                    <a:pt x="69" y="13"/>
                    <a:pt x="69" y="14"/>
                  </a:cubicBezTo>
                  <a:cubicBezTo>
                    <a:pt x="68" y="15"/>
                    <a:pt x="67" y="15"/>
                    <a:pt x="67" y="16"/>
                  </a:cubicBezTo>
                  <a:cubicBezTo>
                    <a:pt x="66" y="15"/>
                    <a:pt x="66" y="15"/>
                    <a:pt x="65" y="14"/>
                  </a:cubicBezTo>
                  <a:lnTo>
                    <a:pt x="67" y="14"/>
                  </a:lnTo>
                  <a:close/>
                  <a:moveTo>
                    <a:pt x="59" y="6"/>
                  </a:moveTo>
                  <a:cubicBezTo>
                    <a:pt x="60" y="6"/>
                    <a:pt x="62" y="6"/>
                    <a:pt x="63" y="7"/>
                  </a:cubicBezTo>
                  <a:cubicBezTo>
                    <a:pt x="62" y="8"/>
                    <a:pt x="62" y="9"/>
                    <a:pt x="61" y="11"/>
                  </a:cubicBezTo>
                  <a:cubicBezTo>
                    <a:pt x="59" y="9"/>
                    <a:pt x="56" y="9"/>
                    <a:pt x="53" y="9"/>
                  </a:cubicBezTo>
                  <a:cubicBezTo>
                    <a:pt x="52" y="9"/>
                    <a:pt x="52" y="9"/>
                    <a:pt x="51" y="9"/>
                  </a:cubicBezTo>
                  <a:cubicBezTo>
                    <a:pt x="53" y="7"/>
                    <a:pt x="56" y="6"/>
                    <a:pt x="59" y="6"/>
                  </a:cubicBezTo>
                  <a:close/>
                  <a:moveTo>
                    <a:pt x="45" y="17"/>
                  </a:moveTo>
                  <a:cubicBezTo>
                    <a:pt x="47" y="17"/>
                    <a:pt x="48" y="18"/>
                    <a:pt x="49" y="18"/>
                  </a:cubicBezTo>
                  <a:cubicBezTo>
                    <a:pt x="50" y="19"/>
                    <a:pt x="50" y="20"/>
                    <a:pt x="50" y="21"/>
                  </a:cubicBezTo>
                  <a:cubicBezTo>
                    <a:pt x="49" y="20"/>
                    <a:pt x="48" y="20"/>
                    <a:pt x="46" y="20"/>
                  </a:cubicBezTo>
                  <a:cubicBezTo>
                    <a:pt x="46" y="20"/>
                    <a:pt x="45" y="20"/>
                    <a:pt x="44" y="20"/>
                  </a:cubicBezTo>
                  <a:cubicBezTo>
                    <a:pt x="44" y="19"/>
                    <a:pt x="45" y="18"/>
                    <a:pt x="45" y="17"/>
                  </a:cubicBezTo>
                  <a:close/>
                  <a:moveTo>
                    <a:pt x="41" y="13"/>
                  </a:moveTo>
                  <a:cubicBezTo>
                    <a:pt x="41" y="13"/>
                    <a:pt x="41" y="13"/>
                    <a:pt x="41" y="13"/>
                  </a:cubicBezTo>
                  <a:cubicBezTo>
                    <a:pt x="37" y="14"/>
                    <a:pt x="33" y="16"/>
                    <a:pt x="31" y="20"/>
                  </a:cubicBezTo>
                  <a:cubicBezTo>
                    <a:pt x="32" y="16"/>
                    <a:pt x="36" y="12"/>
                    <a:pt x="41" y="13"/>
                  </a:cubicBezTo>
                  <a:close/>
                  <a:moveTo>
                    <a:pt x="31" y="21"/>
                  </a:moveTo>
                  <a:cubicBezTo>
                    <a:pt x="30" y="22"/>
                    <a:pt x="30" y="24"/>
                    <a:pt x="30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2" y="28"/>
                    <a:pt x="31" y="30"/>
                    <a:pt x="31" y="33"/>
                  </a:cubicBezTo>
                  <a:cubicBezTo>
                    <a:pt x="31" y="33"/>
                    <a:pt x="31" y="33"/>
                    <a:pt x="30" y="33"/>
                  </a:cubicBezTo>
                  <a:cubicBezTo>
                    <a:pt x="30" y="32"/>
                    <a:pt x="29" y="31"/>
                    <a:pt x="29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27"/>
                    <a:pt x="29" y="23"/>
                    <a:pt x="26" y="21"/>
                  </a:cubicBezTo>
                  <a:lnTo>
                    <a:pt x="31" y="21"/>
                  </a:lnTo>
                  <a:close/>
                  <a:moveTo>
                    <a:pt x="15" y="22"/>
                  </a:moveTo>
                  <a:cubicBezTo>
                    <a:pt x="19" y="22"/>
                    <a:pt x="23" y="24"/>
                    <a:pt x="24" y="27"/>
                  </a:cubicBezTo>
                  <a:cubicBezTo>
                    <a:pt x="22" y="26"/>
                    <a:pt x="19" y="26"/>
                    <a:pt x="17" y="26"/>
                  </a:cubicBezTo>
                  <a:cubicBezTo>
                    <a:pt x="13" y="26"/>
                    <a:pt x="9" y="27"/>
                    <a:pt x="6" y="30"/>
                  </a:cubicBezTo>
                  <a:cubicBezTo>
                    <a:pt x="6" y="25"/>
                    <a:pt x="10" y="22"/>
                    <a:pt x="15" y="22"/>
                  </a:cubicBezTo>
                  <a:close/>
                </a:path>
              </a:pathLst>
            </a:custGeom>
            <a:grpFill/>
            <a:ln>
              <a:solidFill>
                <a:schemeClr val="accent3">
                  <a:lumMod val="5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7" name="Rectangle: Rounded Corners 4">
            <a:extLst>
              <a:ext uri="{FF2B5EF4-FFF2-40B4-BE49-F238E27FC236}">
                <a16:creationId xmlns:a16="http://schemas.microsoft.com/office/drawing/2014/main" id="{EB7E053F-A55E-4A42-FA2C-C493965853FC}"/>
              </a:ext>
            </a:extLst>
          </p:cNvPr>
          <p:cNvSpPr/>
          <p:nvPr/>
        </p:nvSpPr>
        <p:spPr>
          <a:xfrm>
            <a:off x="2163269" y="3839274"/>
            <a:ext cx="1438137" cy="282099"/>
          </a:xfrm>
          <a:prstGeom prst="round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8" name="Rectangle: Rounded Corners 5">
            <a:extLst>
              <a:ext uri="{FF2B5EF4-FFF2-40B4-BE49-F238E27FC236}">
                <a16:creationId xmlns:a16="http://schemas.microsoft.com/office/drawing/2014/main" id="{EBC74CC9-17F4-5CE4-4CD7-62338238A503}"/>
              </a:ext>
            </a:extLst>
          </p:cNvPr>
          <p:cNvSpPr/>
          <p:nvPr/>
        </p:nvSpPr>
        <p:spPr>
          <a:xfrm>
            <a:off x="2160500" y="4968876"/>
            <a:ext cx="1438137" cy="256454"/>
          </a:xfrm>
          <a:prstGeom prst="round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: Rounded Corners 18">
            <a:extLst>
              <a:ext uri="{FF2B5EF4-FFF2-40B4-BE49-F238E27FC236}">
                <a16:creationId xmlns:a16="http://schemas.microsoft.com/office/drawing/2014/main" id="{128FCD88-90BC-BDBE-AD90-A4743EC5584C}"/>
              </a:ext>
            </a:extLst>
          </p:cNvPr>
          <p:cNvSpPr/>
          <p:nvPr/>
        </p:nvSpPr>
        <p:spPr>
          <a:xfrm>
            <a:off x="3755438" y="3856852"/>
            <a:ext cx="1395900" cy="292229"/>
          </a:xfrm>
          <a:prstGeom prst="round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1" name="Rectangle: Rounded Corners 3">
            <a:extLst>
              <a:ext uri="{FF2B5EF4-FFF2-40B4-BE49-F238E27FC236}">
                <a16:creationId xmlns:a16="http://schemas.microsoft.com/office/drawing/2014/main" id="{1329AAF6-906A-59A5-C4AF-9AA902411EE8}"/>
              </a:ext>
            </a:extLst>
          </p:cNvPr>
          <p:cNvSpPr/>
          <p:nvPr/>
        </p:nvSpPr>
        <p:spPr>
          <a:xfrm>
            <a:off x="3755438" y="4968877"/>
            <a:ext cx="1395900" cy="241511"/>
          </a:xfrm>
          <a:prstGeom prst="round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2" name="Rectangle: Rounded Corners 6">
            <a:extLst>
              <a:ext uri="{FF2B5EF4-FFF2-40B4-BE49-F238E27FC236}">
                <a16:creationId xmlns:a16="http://schemas.microsoft.com/office/drawing/2014/main" id="{6CAEF8ED-FC7B-F8A1-9FB1-37A160443F59}"/>
              </a:ext>
            </a:extLst>
          </p:cNvPr>
          <p:cNvSpPr/>
          <p:nvPr/>
        </p:nvSpPr>
        <p:spPr>
          <a:xfrm>
            <a:off x="5321706" y="3856852"/>
            <a:ext cx="1395900" cy="292229"/>
          </a:xfrm>
          <a:prstGeom prst="round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3" name="Rectangle: Rounded Corners 7">
            <a:extLst>
              <a:ext uri="{FF2B5EF4-FFF2-40B4-BE49-F238E27FC236}">
                <a16:creationId xmlns:a16="http://schemas.microsoft.com/office/drawing/2014/main" id="{715F3634-A5DD-7ED8-D0C0-BF7D36B86319}"/>
              </a:ext>
            </a:extLst>
          </p:cNvPr>
          <p:cNvSpPr/>
          <p:nvPr/>
        </p:nvSpPr>
        <p:spPr>
          <a:xfrm>
            <a:off x="5362243" y="4968877"/>
            <a:ext cx="1395900" cy="241511"/>
          </a:xfrm>
          <a:prstGeom prst="round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4" name="Rectangle: Rounded Corners 8">
            <a:extLst>
              <a:ext uri="{FF2B5EF4-FFF2-40B4-BE49-F238E27FC236}">
                <a16:creationId xmlns:a16="http://schemas.microsoft.com/office/drawing/2014/main" id="{87290C5E-90B1-2320-CD9E-32B21418B9D7}"/>
              </a:ext>
            </a:extLst>
          </p:cNvPr>
          <p:cNvSpPr/>
          <p:nvPr/>
        </p:nvSpPr>
        <p:spPr>
          <a:xfrm>
            <a:off x="6906560" y="3838380"/>
            <a:ext cx="1269000" cy="292229"/>
          </a:xfrm>
          <a:prstGeom prst="round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5" name="Rectangle: Rounded Corners 9">
            <a:extLst>
              <a:ext uri="{FF2B5EF4-FFF2-40B4-BE49-F238E27FC236}">
                <a16:creationId xmlns:a16="http://schemas.microsoft.com/office/drawing/2014/main" id="{D14A390C-A29C-2485-AED8-FF108F1390BB}"/>
              </a:ext>
            </a:extLst>
          </p:cNvPr>
          <p:cNvSpPr/>
          <p:nvPr/>
        </p:nvSpPr>
        <p:spPr>
          <a:xfrm>
            <a:off x="6848022" y="4978113"/>
            <a:ext cx="1395900" cy="241511"/>
          </a:xfrm>
          <a:prstGeom prst="round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6" name="Rectangle: Rounded Corners 12">
            <a:extLst>
              <a:ext uri="{FF2B5EF4-FFF2-40B4-BE49-F238E27FC236}">
                <a16:creationId xmlns:a16="http://schemas.microsoft.com/office/drawing/2014/main" id="{DF6FFFD1-E789-DF41-1755-7F38535F246A}"/>
              </a:ext>
            </a:extLst>
          </p:cNvPr>
          <p:cNvSpPr/>
          <p:nvPr/>
        </p:nvSpPr>
        <p:spPr>
          <a:xfrm>
            <a:off x="8372508" y="3861049"/>
            <a:ext cx="1395900" cy="292229"/>
          </a:xfrm>
          <a:prstGeom prst="round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7" name="Rectangle: Rounded Corners 26">
            <a:extLst>
              <a:ext uri="{FF2B5EF4-FFF2-40B4-BE49-F238E27FC236}">
                <a16:creationId xmlns:a16="http://schemas.microsoft.com/office/drawing/2014/main" id="{C99FB08C-700A-FED9-151A-AF8401697074}"/>
              </a:ext>
            </a:extLst>
          </p:cNvPr>
          <p:cNvSpPr/>
          <p:nvPr/>
        </p:nvSpPr>
        <p:spPr>
          <a:xfrm>
            <a:off x="8408814" y="4968877"/>
            <a:ext cx="1395900" cy="241511"/>
          </a:xfrm>
          <a:prstGeom prst="round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8" name="Line 5"/>
          <p:cNvSpPr>
            <a:spLocks noChangeShapeType="1"/>
          </p:cNvSpPr>
          <p:nvPr/>
        </p:nvSpPr>
        <p:spPr bwMode="auto">
          <a:xfrm>
            <a:off x="1981201" y="1124744"/>
            <a:ext cx="8135937" cy="0"/>
          </a:xfrm>
          <a:prstGeom prst="line">
            <a:avLst/>
          </a:prstGeom>
          <a:noFill/>
          <a:ln w="28575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38759" y="459723"/>
            <a:ext cx="7693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solidFill>
                  <a:prstClr val="black"/>
                </a:solidFill>
                <a:latin typeface="Calibri"/>
              </a:rPr>
              <a:t>Individual Risk-Assessment</a:t>
            </a:r>
          </a:p>
        </p:txBody>
      </p:sp>
      <p:pic>
        <p:nvPicPr>
          <p:cNvPr id="80" name="Grafik 7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5" y="263106"/>
            <a:ext cx="1319953" cy="717623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207568" y="5589240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prstClr val="black"/>
                </a:solidFill>
                <a:latin typeface="Calibri"/>
              </a:rPr>
              <a:t>Based on modelling the risk of an allergic reaction to pre-packaged foods is inversely proportional to the patients ED </a:t>
            </a:r>
            <a:br>
              <a:rPr lang="en-GB" b="1">
                <a:solidFill>
                  <a:prstClr val="black"/>
                </a:solidFill>
                <a:latin typeface="Calibri"/>
              </a:rPr>
            </a:br>
            <a:r>
              <a:rPr lang="en-GB" b="1">
                <a:solidFill>
                  <a:prstClr val="black"/>
                </a:solidFill>
                <a:latin typeface="Calibri"/>
              </a:rPr>
              <a:t>&gt;&gt; the lower the patient´s ED, the higher risk of an allergic reaction to UAP</a:t>
            </a:r>
            <a:r>
              <a:rPr lang="fr-FR" b="1">
                <a:solidFill>
                  <a:prstClr val="black"/>
                </a:solidFill>
                <a:latin typeface="Calibri"/>
              </a:rPr>
              <a:t>.</a:t>
            </a:r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60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1" grpId="0" animBg="1"/>
      <p:bldP spid="83" grpId="0" animBg="1"/>
      <p:bldP spid="85" grpId="0" animBg="1"/>
      <p:bldP spid="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3613F-D8E7-A256-B845-B5F833A5D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261" y="836843"/>
            <a:ext cx="11754416" cy="825985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>
                <a:solidFill>
                  <a:srgbClr val="1B75B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Thresholds in allergen mandatory labelling: moving forward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115426-EFFE-CF2E-99E8-FBA2DE5B8653}"/>
              </a:ext>
            </a:extLst>
          </p:cNvPr>
          <p:cNvSpPr/>
          <p:nvPr/>
        </p:nvSpPr>
        <p:spPr>
          <a:xfrm>
            <a:off x="762423" y="1550622"/>
            <a:ext cx="2230117" cy="123677"/>
          </a:xfrm>
          <a:prstGeom prst="rect">
            <a:avLst/>
          </a:prstGeom>
          <a:solidFill>
            <a:srgbClr val="A6CD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BE" sz="3200">
              <a:solidFill>
                <a:srgbClr val="4490C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77103A-03B4-E9DF-1282-8A965E093278}"/>
              </a:ext>
            </a:extLst>
          </p:cNvPr>
          <p:cNvSpPr/>
          <p:nvPr/>
        </p:nvSpPr>
        <p:spPr>
          <a:xfrm>
            <a:off x="11618795" y="1238367"/>
            <a:ext cx="95531" cy="444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BE" sz="32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0C8235-12B4-5E62-1E65-DCF176F7F974}"/>
              </a:ext>
            </a:extLst>
          </p:cNvPr>
          <p:cNvSpPr/>
          <p:nvPr/>
        </p:nvSpPr>
        <p:spPr>
          <a:xfrm>
            <a:off x="10047890" y="0"/>
            <a:ext cx="2144111" cy="2719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BE" sz="3200">
              <a:solidFill>
                <a:srgbClr val="FF000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415EBE7-AA4F-4329-7BA7-D2B02FBC442D}"/>
              </a:ext>
            </a:extLst>
          </p:cNvPr>
          <p:cNvSpPr txBox="1">
            <a:spLocks/>
          </p:cNvSpPr>
          <p:nvPr/>
        </p:nvSpPr>
        <p:spPr>
          <a:xfrm>
            <a:off x="7756633" y="6148355"/>
            <a:ext cx="4392668" cy="54973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7500"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333" b="1">
                <a:solidFill>
                  <a:schemeClr val="bg1"/>
                </a:solidFill>
                <a:latin typeface="+mn-lt"/>
                <a:cs typeface="Times New Roman"/>
              </a:rPr>
              <a:t>GA2LEN Anaphylaxis and Food Allergy Forum </a:t>
            </a:r>
            <a:r>
              <a:rPr lang="en-US" sz="1333" b="1">
                <a:solidFill>
                  <a:schemeClr val="bg1"/>
                </a:solidFill>
                <a:latin typeface="+mn-lt"/>
                <a:cs typeface="Times New Roman"/>
              </a:rPr>
              <a:t>Presentation </a:t>
            </a:r>
            <a:r>
              <a:rPr lang="en-GB" sz="1333" b="1" i="1">
                <a:solidFill>
                  <a:schemeClr val="bg1"/>
                </a:solidFill>
                <a:latin typeface="+mn-lt"/>
                <a:cs typeface="Times New Roman"/>
              </a:rPr>
              <a:t>Thresholds in allergen mandatory labelling</a:t>
            </a:r>
            <a:endParaRPr lang="en-US" sz="1333" b="1" i="1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E4F7CA-3C6C-5A11-CFC9-2B814855C2DE}"/>
              </a:ext>
            </a:extLst>
          </p:cNvPr>
          <p:cNvSpPr txBox="1">
            <a:spLocks/>
          </p:cNvSpPr>
          <p:nvPr/>
        </p:nvSpPr>
        <p:spPr>
          <a:xfrm>
            <a:off x="1052907" y="1985495"/>
            <a:ext cx="11096394" cy="4229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rgbClr val="1B75BB"/>
                </a:solidFill>
                <a:cs typeface="Calibri"/>
              </a:rPr>
              <a:t>EFA food allergy patient community aim at Codex Alimentarius harmonised approach and implementation</a:t>
            </a:r>
          </a:p>
          <a:p>
            <a:r>
              <a:rPr lang="en-GB">
                <a:solidFill>
                  <a:srgbClr val="1B75BB"/>
                </a:solidFill>
                <a:cs typeface="Calibri"/>
              </a:rPr>
              <a:t>EFA food allergy community needs:</a:t>
            </a:r>
          </a:p>
        </p:txBody>
      </p:sp>
      <p:pic>
        <p:nvPicPr>
          <p:cNvPr id="6" name="Picture 4" descr="Check">
            <a:extLst>
              <a:ext uri="{FF2B5EF4-FFF2-40B4-BE49-F238E27FC236}">
                <a16:creationId xmlns:a16="http://schemas.microsoft.com/office/drawing/2014/main" id="{F0B4A084-8B9D-7174-5DF3-113253623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63" y="2093461"/>
            <a:ext cx="327683" cy="28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heck">
            <a:extLst>
              <a:ext uri="{FF2B5EF4-FFF2-40B4-BE49-F238E27FC236}">
                <a16:creationId xmlns:a16="http://schemas.microsoft.com/office/drawing/2014/main" id="{FAA849AE-56E7-6968-3F9E-4860CF06C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26" y="2828297"/>
            <a:ext cx="327683" cy="28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8C838B9-04D3-1C8D-4A14-3D9C3807E359}"/>
              </a:ext>
            </a:extLst>
          </p:cNvPr>
          <p:cNvSpPr/>
          <p:nvPr/>
        </p:nvSpPr>
        <p:spPr>
          <a:xfrm>
            <a:off x="468457" y="3715729"/>
            <a:ext cx="2576779" cy="189218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B55223C-4FE7-C777-9E3E-2103698F74D4}"/>
              </a:ext>
            </a:extLst>
          </p:cNvPr>
          <p:cNvSpPr/>
          <p:nvPr/>
        </p:nvSpPr>
        <p:spPr>
          <a:xfrm>
            <a:off x="3345248" y="3715729"/>
            <a:ext cx="2576779" cy="189218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3A491D2-A8BB-7B13-EDB4-9BD11E833ACA}"/>
              </a:ext>
            </a:extLst>
          </p:cNvPr>
          <p:cNvSpPr/>
          <p:nvPr/>
        </p:nvSpPr>
        <p:spPr>
          <a:xfrm>
            <a:off x="6262745" y="3715729"/>
            <a:ext cx="2576779" cy="189218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7CADC5-A409-4655-9425-C7CAE07EB7C5}"/>
              </a:ext>
            </a:extLst>
          </p:cNvPr>
          <p:cNvSpPr txBox="1"/>
          <p:nvPr/>
        </p:nvSpPr>
        <p:spPr>
          <a:xfrm>
            <a:off x="16541" y="4107049"/>
            <a:ext cx="29606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4038" indent="0" algn="ctr">
              <a:buNone/>
            </a:pPr>
            <a:r>
              <a:rPr lang="en-GB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New diagnostic tools to better identify the amount that fits your patient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94A176-4534-BA78-3D33-D2948E7FD2E3}"/>
              </a:ext>
            </a:extLst>
          </p:cNvPr>
          <p:cNvSpPr txBox="1"/>
          <p:nvPr/>
        </p:nvSpPr>
        <p:spPr>
          <a:xfrm>
            <a:off x="2881626" y="4405788"/>
            <a:ext cx="2924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4038" indent="0" algn="ctr">
              <a:buNone/>
            </a:pPr>
            <a:r>
              <a:rPr lang="en-GB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Better diagnosis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A4815F-EC9F-B3B4-7EFA-0CC13CA5FC05}"/>
              </a:ext>
            </a:extLst>
          </p:cNvPr>
          <p:cNvSpPr txBox="1"/>
          <p:nvPr/>
        </p:nvSpPr>
        <p:spPr>
          <a:xfrm>
            <a:off x="5748704" y="4190212"/>
            <a:ext cx="29247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4038" indent="0" algn="ctr">
              <a:buNone/>
            </a:pPr>
            <a:r>
              <a:rPr lang="en-GB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Inform the patients how strict should be their diet</a:t>
            </a:r>
          </a:p>
        </p:txBody>
      </p:sp>
      <p:pic>
        <p:nvPicPr>
          <p:cNvPr id="24" name="Graphic 23" descr="Microscope outline">
            <a:extLst>
              <a:ext uri="{FF2B5EF4-FFF2-40B4-BE49-F238E27FC236}">
                <a16:creationId xmlns:a16="http://schemas.microsoft.com/office/drawing/2014/main" id="{03B2F1C4-A7CA-99F4-398C-0942982045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25069" y="3312731"/>
            <a:ext cx="706513" cy="706513"/>
          </a:xfrm>
          <a:prstGeom prst="rect">
            <a:avLst/>
          </a:prstGeom>
        </p:spPr>
      </p:pic>
      <p:pic>
        <p:nvPicPr>
          <p:cNvPr id="28" name="Graphic 27" descr="Megaphone with solid fill">
            <a:extLst>
              <a:ext uri="{FF2B5EF4-FFF2-40B4-BE49-F238E27FC236}">
                <a16:creationId xmlns:a16="http://schemas.microsoft.com/office/drawing/2014/main" id="{53DFC154-DD66-D40E-CAED-26355F9E6F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98431" y="3297823"/>
            <a:ext cx="736330" cy="736330"/>
          </a:xfrm>
          <a:prstGeom prst="rect">
            <a:avLst/>
          </a:prstGeom>
        </p:spPr>
      </p:pic>
      <p:sp>
        <p:nvSpPr>
          <p:cNvPr id="9" name="Rectangle: Rounded Corners 14">
            <a:extLst>
              <a:ext uri="{FF2B5EF4-FFF2-40B4-BE49-F238E27FC236}">
                <a16:creationId xmlns:a16="http://schemas.microsoft.com/office/drawing/2014/main" id="{55B727B7-9A6E-857D-1434-9C196EC1C20F}"/>
              </a:ext>
            </a:extLst>
          </p:cNvPr>
          <p:cNvSpPr/>
          <p:nvPr/>
        </p:nvSpPr>
        <p:spPr>
          <a:xfrm>
            <a:off x="9203072" y="3727446"/>
            <a:ext cx="2576779" cy="189218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954246CB-BB1D-161F-436F-216F150229FB}"/>
              </a:ext>
            </a:extLst>
          </p:cNvPr>
          <p:cNvSpPr txBox="1"/>
          <p:nvPr/>
        </p:nvSpPr>
        <p:spPr>
          <a:xfrm>
            <a:off x="8774291" y="4405788"/>
            <a:ext cx="2924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4038" indent="0" algn="ctr">
              <a:buNone/>
            </a:pPr>
            <a:r>
              <a:rPr lang="en-GB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Better labellings</a:t>
            </a:r>
          </a:p>
        </p:txBody>
      </p:sp>
      <p:pic>
        <p:nvPicPr>
          <p:cNvPr id="16" name="Graphic 15" descr="Research with solid fill">
            <a:extLst>
              <a:ext uri="{FF2B5EF4-FFF2-40B4-BE49-F238E27FC236}">
                <a16:creationId xmlns:a16="http://schemas.microsoft.com/office/drawing/2014/main" id="{83EA2A5B-5B19-14AE-9C3E-54B5265538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42566" y="3327640"/>
            <a:ext cx="706513" cy="706513"/>
          </a:xfrm>
          <a:prstGeom prst="rect">
            <a:avLst/>
          </a:prstGeom>
        </p:spPr>
      </p:pic>
      <p:pic>
        <p:nvPicPr>
          <p:cNvPr id="18" name="Graphic 17" descr="Label with solid fill">
            <a:extLst>
              <a:ext uri="{FF2B5EF4-FFF2-40B4-BE49-F238E27FC236}">
                <a16:creationId xmlns:a16="http://schemas.microsoft.com/office/drawing/2014/main" id="{078E0A9F-03D0-F170-0920-803D19FD73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11959" y="3295439"/>
            <a:ext cx="867672" cy="8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8084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318E5F6A03AF4F828E1DAB253D069D" ma:contentTypeVersion="12" ma:contentTypeDescription="Een nieuw document maken." ma:contentTypeScope="" ma:versionID="2cfa529961563cbe436ad548a03fbe19">
  <xsd:schema xmlns:xsd="http://www.w3.org/2001/XMLSchema" xmlns:xs="http://www.w3.org/2001/XMLSchema" xmlns:p="http://schemas.microsoft.com/office/2006/metadata/properties" xmlns:ns2="abf9ce42-70cf-4505-b8c7-1906178454ce" xmlns:ns3="2e9c1c1a-62e8-47c1-a776-3dbb474c82e2" targetNamespace="http://schemas.microsoft.com/office/2006/metadata/properties" ma:root="true" ma:fieldsID="1454ca60242f81cd1c833fddbb260711" ns2:_="" ns3:_="">
    <xsd:import namespace="abf9ce42-70cf-4505-b8c7-1906178454ce"/>
    <xsd:import namespace="2e9c1c1a-62e8-47c1-a776-3dbb474c82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f9ce42-70cf-4505-b8c7-1906178454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33664160-505f-4c47-a0ce-4af3c6cb91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9c1c1a-62e8-47c1-a776-3dbb474c82e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46d424f-7153-45ae-8fd9-3f7445f61746}" ma:internalName="TaxCatchAll" ma:showField="CatchAllData" ma:web="2e9c1c1a-62e8-47c1-a776-3dbb474c82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BE332B-16A8-41A0-AC38-973021CC07E6}">
  <ds:schemaRefs>
    <ds:schemaRef ds:uri="2e9c1c1a-62e8-47c1-a776-3dbb474c82e2"/>
    <ds:schemaRef ds:uri="abf9ce42-70cf-4505-b8c7-1906178454c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A677F12-36B1-4D1D-9E98-092BC21E90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11</Slides>
  <Notes>6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Larissa</vt:lpstr>
      <vt:lpstr>Office Theme</vt:lpstr>
      <vt:lpstr>Tema di Office</vt:lpstr>
      <vt:lpstr>PowerPoint Presentation</vt:lpstr>
      <vt:lpstr>PowerPoint Presentation</vt:lpstr>
      <vt:lpstr>PowerPoint Presentation</vt:lpstr>
      <vt:lpstr>Thresholds in allergen mandatory labelling: how much is too much?</vt:lpstr>
      <vt:lpstr>Thresholds in allergen mandatory labelling: How much is too much?  The current situation in Europe</vt:lpstr>
      <vt:lpstr>EFA work with the</vt:lpstr>
      <vt:lpstr>EFA work with the</vt:lpstr>
      <vt:lpstr>Risk of allergic reactions depending on the patient's individual Eliciting Dose (ED)</vt:lpstr>
      <vt:lpstr>Thresholds in allergen mandatory labelling: moving forward</vt:lpstr>
      <vt:lpstr>Thresholds in allergen mandatory labelling: moving forward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Panagiotis Chaslaridis</dc:creator>
  <cp:revision>1</cp:revision>
  <dcterms:created xsi:type="dcterms:W3CDTF">2024-08-27T10:51:06Z</dcterms:created>
  <dcterms:modified xsi:type="dcterms:W3CDTF">2024-09-03T12:03:51Z</dcterms:modified>
</cp:coreProperties>
</file>