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1" r:id="rId2"/>
  </p:sldMasterIdLst>
  <p:notesMasterIdLst>
    <p:notesMasterId r:id="rId19"/>
  </p:notesMasterIdLst>
  <p:sldIdLst>
    <p:sldId id="381" r:id="rId3"/>
    <p:sldId id="395" r:id="rId4"/>
    <p:sldId id="382" r:id="rId5"/>
    <p:sldId id="278" r:id="rId6"/>
    <p:sldId id="378" r:id="rId7"/>
    <p:sldId id="388" r:id="rId8"/>
    <p:sldId id="389" r:id="rId9"/>
    <p:sldId id="390" r:id="rId10"/>
    <p:sldId id="392" r:id="rId11"/>
    <p:sldId id="393" r:id="rId12"/>
    <p:sldId id="387" r:id="rId13"/>
    <p:sldId id="383" r:id="rId14"/>
    <p:sldId id="379" r:id="rId15"/>
    <p:sldId id="394" r:id="rId16"/>
    <p:sldId id="275" r:id="rId17"/>
    <p:sldId id="267" r:id="rId1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initials="SR" lastIdx="4" clrIdx="0">
    <p:extLst>
      <p:ext uri="{19B8F6BF-5375-455C-9EA6-DF929625EA0E}">
        <p15:presenceInfo xmlns:p15="http://schemas.microsoft.com/office/powerpoint/2012/main" userId="Sof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6BD"/>
    <a:srgbClr val="FF3300"/>
    <a:srgbClr val="4490CE"/>
    <a:srgbClr val="F3EC35"/>
    <a:srgbClr val="EF4235"/>
    <a:srgbClr val="949599"/>
    <a:srgbClr val="8DC63E"/>
    <a:srgbClr val="02BFF3"/>
    <a:srgbClr val="CECECE"/>
    <a:srgbClr val="95D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p:restoredTop sz="83662" autoAdjust="0"/>
  </p:normalViewPr>
  <p:slideViewPr>
    <p:cSldViewPr snapToGrid="0" snapToObjects="1">
      <p:cViewPr>
        <p:scale>
          <a:sx n="70" d="100"/>
          <a:sy n="70" d="100"/>
        </p:scale>
        <p:origin x="1218" y="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effectLst/>
              </a:rPr>
              <a:t>CHART</a:t>
            </a:r>
            <a:r>
              <a:rPr lang="en-US" sz="1800" b="1" baseline="0" dirty="0">
                <a:effectLst/>
              </a:rPr>
              <a:t> TITLE</a:t>
            </a:r>
            <a:endParaRPr lang="en-US" dirty="0">
              <a:effectLst/>
            </a:endParaRPr>
          </a:p>
        </c:rich>
      </c:tx>
      <c:layout>
        <c:manualLayout>
          <c:xMode val="edge"/>
          <c:yMode val="edge"/>
          <c:x val="0.37969470089359503"/>
          <c:y val="3.06683609840491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64798982264801"/>
          <c:y val="0.14303396219125"/>
          <c:w val="0.78562001784471103"/>
          <c:h val="0.66896657014495398"/>
        </c:manualLayout>
      </c:layout>
      <c:barChart>
        <c:barDir val="bar"/>
        <c:grouping val="percentStacked"/>
        <c:varyColors val="0"/>
        <c:ser>
          <c:idx val="0"/>
          <c:order val="0"/>
          <c:tx>
            <c:strRef>
              <c:f>Sheet1!$B$1</c:f>
              <c:strCache>
                <c:ptCount val="1"/>
                <c:pt idx="0">
                  <c:v>Series 1</c:v>
                </c:pt>
              </c:strCache>
            </c:strRef>
          </c:tx>
          <c:spPr>
            <a:solidFill>
              <a:schemeClr val="accent1">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390A-4FC0-BF6C-5E5659C49E1D}"/>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390A-4FC0-BF6C-5E5659C49E1D}"/>
            </c:ext>
          </c:extLst>
        </c:ser>
        <c:ser>
          <c:idx val="2"/>
          <c:order val="2"/>
          <c:tx>
            <c:strRef>
              <c:f>Sheet1!$D$1</c:f>
              <c:strCache>
                <c:ptCount val="1"/>
                <c:pt idx="0">
                  <c:v>Series 3</c:v>
                </c:pt>
              </c:strCache>
            </c:strRef>
          </c:tx>
          <c:spPr>
            <a:solidFill>
              <a:schemeClr val="accent1">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390A-4FC0-BF6C-5E5659C49E1D}"/>
            </c:ext>
          </c:extLst>
        </c:ser>
        <c:dLbls>
          <c:showLegendKey val="0"/>
          <c:showVal val="0"/>
          <c:showCatName val="0"/>
          <c:showSerName val="0"/>
          <c:showPercent val="0"/>
          <c:showBubbleSize val="0"/>
        </c:dLbls>
        <c:gapWidth val="150"/>
        <c:overlap val="100"/>
        <c:axId val="349102912"/>
        <c:axId val="348817000"/>
      </c:barChart>
      <c:catAx>
        <c:axId val="34910291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817000"/>
        <c:crosses val="autoZero"/>
        <c:auto val="1"/>
        <c:lblAlgn val="ctr"/>
        <c:lblOffset val="100"/>
        <c:noMultiLvlLbl val="0"/>
      </c:catAx>
      <c:valAx>
        <c:axId val="3488170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910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1EA7A-F4FD-B14F-8415-3A847445C5C2}" type="datetimeFigureOut">
              <a:rPr lang="en-US" smtClean="0"/>
              <a:t>5/27/2019</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7C1ED-C812-5C41-91C1-FB3475E68266}" type="slidenum">
              <a:rPr lang="en-US" smtClean="0"/>
              <a:t>‹#›</a:t>
            </a:fld>
            <a:endParaRPr lang="en-US"/>
          </a:p>
        </p:txBody>
      </p:sp>
    </p:spTree>
    <p:extLst>
      <p:ext uri="{BB962C8B-B14F-4D97-AF65-F5344CB8AC3E}">
        <p14:creationId xmlns:p14="http://schemas.microsoft.com/office/powerpoint/2010/main" val="178977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bi.nlm.nih.gov/pubmed/11434845" TargetMode="External"/><Relationship Id="rId13" Type="http://schemas.openxmlformats.org/officeDocument/2006/relationships/hyperlink" Target="https://scholar.google.com/scholar_lookup?journal=Ann+Allergy+Asthma+Immunol&amp;title=Diagnosis+and+treatment+of+food+allergic+reactions+in+pediatric+emergency+settings&amp;author=C+Brooks&amp;author=A+Coffman&amp;author=E+Erwin&amp;author=I+Mikhail&amp;volume=119&amp;issue=5&amp;publication_year=2017&amp;pages=467-468&amp;pmid=29150075&amp;" TargetMode="External"/><Relationship Id="rId3" Type="http://schemas.openxmlformats.org/officeDocument/2006/relationships/hyperlink" Target="https://www.ncbi.nlm.nih.gov/pubmed/24835773" TargetMode="External"/><Relationship Id="rId7" Type="http://schemas.openxmlformats.org/officeDocument/2006/relationships/hyperlink" Target="https://scholar.google.com/scholar_lookup?journal=Curr+Allergy+Asthma+Rep&amp;title=Anaphylaxis+in+children:+current+understanding+and+key+issues+in+diagnosis+and+treatment&amp;author=C+Dinakar&amp;volume=12&amp;issue=6&amp;publication_year=2012&amp;pages=641-649&amp;pmid=22815131&amp;" TargetMode="External"/><Relationship Id="rId12" Type="http://schemas.openxmlformats.org/officeDocument/2006/relationships/hyperlink" Target="https://www.ncbi.nlm.nih.gov/pubmed/29150075" TargetMode="External"/><Relationship Id="rId2" Type="http://schemas.openxmlformats.org/officeDocument/2006/relationships/slide" Target="../slides/slide6.xml"/><Relationship Id="rId16" Type="http://schemas.openxmlformats.org/officeDocument/2006/relationships/hyperlink" Target="https://scholar.google.com/scholar_lookup?journal=Pediatrics&amp;title=Allergic+reactions+to+foods+in+preschool-aged+children+in+a+prospective+observational+food+allergy+study&amp;author=DM+Fleischer&amp;author=TT+Perry&amp;author=D+Atkins&amp;volume=130&amp;issue=1&amp;publication_year=2012&amp;pages=e25-e32&amp;pmid=22732173&amp;" TargetMode="External"/><Relationship Id="rId1" Type="http://schemas.openxmlformats.org/officeDocument/2006/relationships/notesMaster" Target="../notesMasters/notesMaster1.xml"/><Relationship Id="rId6" Type="http://schemas.openxmlformats.org/officeDocument/2006/relationships/hyperlink" Target="https://www.ncbi.nlm.nih.gov/pubmed/22815131" TargetMode="External"/><Relationship Id="rId11" Type="http://schemas.openxmlformats.org/officeDocument/2006/relationships/hyperlink" Target="https://scholar.google.com/scholar_lookup?journal=Ann+Allergy+Asthma+Immunol&amp;title=Factors+associated+with+epinephrine+administration+for+anaphylaxis+in+children+before+arrival+to+the+emergency+department&amp;author=M+Robinson&amp;author=M+Greenhawt&amp;author=DR+Stukus&amp;volume=119&amp;issue=2&amp;publication_year=2017&amp;pages=164-169&amp;pmid=28711194&amp;" TargetMode="External"/><Relationship Id="rId5" Type="http://schemas.openxmlformats.org/officeDocument/2006/relationships/hyperlink" Target="https://www.ncbi.nlm.nih.gov/pmc/articles/PMC3492692/" TargetMode="External"/><Relationship Id="rId15" Type="http://schemas.openxmlformats.org/officeDocument/2006/relationships/hyperlink" Target="https://www.ncbi.nlm.nih.gov/pubmed/22732173" TargetMode="External"/><Relationship Id="rId10" Type="http://schemas.openxmlformats.org/officeDocument/2006/relationships/hyperlink" Target="https://www.ncbi.nlm.nih.gov/pubmed/28711194" TargetMode="External"/><Relationship Id="rId4" Type="http://schemas.openxmlformats.org/officeDocument/2006/relationships/hyperlink" Target="https://scholar.google.com/scholar_lookup?journal=Allergy&amp;title=Anaphylaxis+treatment:+current+barriers+to+adrenaline+auto-injector+use&amp;author=TT+Song&amp;author=M+Worm&amp;author=P+Lieberman&amp;volume=69&amp;issue=8&amp;publication_year=2014&amp;pages=983-991&amp;pmid=24835773&amp;" TargetMode="External"/><Relationship Id="rId9" Type="http://schemas.openxmlformats.org/officeDocument/2006/relationships/hyperlink" Target="https://scholar.google.com/scholar_lookup?journal=Arch+Pediatr+Adolesc+Med&amp;title=Food-allergic+reactions+in+schools+and+preschools&amp;author=A+Nowak-Wegrzyn&amp;author=MK+Conover-Walker&amp;author=RA+Wood&amp;volume=155&amp;issue=7&amp;publication_year=2001&amp;pages=790-795&amp;pmid=11434845&amp;" TargetMode="External"/><Relationship Id="rId14" Type="http://schemas.openxmlformats.org/officeDocument/2006/relationships/hyperlink" Target="https://www.ncbi.nlm.nih.gov/pmc/articles/PMC338291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A4D7420-414B-4FDF-B287-15BB5AAD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0A46E81B-93DB-484C-A432-5DBC33E883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a:p>
        </p:txBody>
      </p:sp>
      <p:sp>
        <p:nvSpPr>
          <p:cNvPr id="5124" name="Slide Number Placeholder 3">
            <a:extLst>
              <a:ext uri="{FF2B5EF4-FFF2-40B4-BE49-F238E27FC236}">
                <a16:creationId xmlns:a16="http://schemas.microsoft.com/office/drawing/2014/main" xmlns="" id="{CED58DC6-8FFD-4A5E-A9AD-3DC97B21E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B6900-5E34-462D-8DE0-ED5C76FDB4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039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A4D7420-414B-4FDF-B287-15BB5AAD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0A46E81B-93DB-484C-A432-5DBC33E883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en-US" dirty="0" smtClean="0"/>
              <a:t>- The</a:t>
            </a:r>
            <a:r>
              <a:rPr lang="fr-BE" altLang="en-US" baseline="0" dirty="0" smtClean="0"/>
              <a:t> </a:t>
            </a:r>
            <a:r>
              <a:rPr lang="fr-BE" altLang="en-US" baseline="0" dirty="0" err="1" smtClean="0"/>
              <a:t>AAIs</a:t>
            </a:r>
            <a:r>
              <a:rPr lang="fr-BE" altLang="en-US" baseline="0" dirty="0" smtClean="0"/>
              <a:t> are </a:t>
            </a:r>
            <a:r>
              <a:rPr lang="fr-BE" altLang="en-US" baseline="0" dirty="0" err="1" smtClean="0"/>
              <a:t>always</a:t>
            </a:r>
            <a:r>
              <a:rPr lang="fr-BE" altLang="en-US" baseline="0" dirty="0" smtClean="0"/>
              <a:t> </a:t>
            </a:r>
            <a:r>
              <a:rPr lang="fr-BE" altLang="en-US" baseline="0" dirty="0" err="1" smtClean="0"/>
              <a:t>prescribed</a:t>
            </a:r>
            <a:r>
              <a:rPr lang="fr-BE" altLang="en-US" baseline="0" dirty="0" smtClean="0"/>
              <a:t> to </a:t>
            </a:r>
            <a:r>
              <a:rPr lang="fr-BE" altLang="en-US" baseline="0" dirty="0" err="1" smtClean="0"/>
              <a:t>keep</a:t>
            </a:r>
            <a:r>
              <a:rPr lang="fr-BE" altLang="en-US" baseline="0" dirty="0" smtClean="0"/>
              <a:t> the patient </a:t>
            </a:r>
            <a:r>
              <a:rPr lang="fr-BE" altLang="en-US" baseline="0" dirty="0" err="1" smtClean="0"/>
              <a:t>safe</a:t>
            </a:r>
            <a:r>
              <a:rPr lang="fr-BE" altLang="en-US" baseline="0" dirty="0" smtClean="0"/>
              <a:t> in case of  a </a:t>
            </a:r>
            <a:r>
              <a:rPr lang="fr-BE" altLang="en-US" baseline="0" dirty="0" err="1" smtClean="0"/>
              <a:t>severe</a:t>
            </a:r>
            <a:r>
              <a:rPr lang="fr-BE" altLang="en-US" baseline="0" dirty="0" smtClean="0"/>
              <a:t> </a:t>
            </a:r>
            <a:r>
              <a:rPr lang="fr-BE" altLang="en-US" baseline="0" dirty="0" err="1" smtClean="0"/>
              <a:t>reaction</a:t>
            </a:r>
            <a:r>
              <a:rPr lang="fr-BE" altLang="en-US" baseline="0" dirty="0" smtClean="0"/>
              <a:t>.</a:t>
            </a:r>
            <a:endParaRPr lang="fr-BE" altLang="en-US" dirty="0" smtClean="0"/>
          </a:p>
          <a:p>
            <a:pPr eaLnBrk="1" hangingPunct="1">
              <a:spcBef>
                <a:spcPct val="0"/>
              </a:spcBef>
            </a:pPr>
            <a:endParaRPr lang="fr-BE" altLang="en-US" dirty="0" smtClean="0"/>
          </a:p>
          <a:p>
            <a:pPr marL="171450" indent="-171450" eaLnBrk="1" hangingPunct="1">
              <a:spcBef>
                <a:spcPct val="0"/>
              </a:spcBef>
              <a:buFontTx/>
              <a:buChar char="-"/>
            </a:pPr>
            <a:r>
              <a:rPr lang="fr-BE" altLang="en-US" dirty="0" smtClean="0"/>
              <a:t>Food Allergy has a </a:t>
            </a:r>
            <a:r>
              <a:rPr lang="fr-BE" altLang="en-US" dirty="0" err="1" smtClean="0"/>
              <a:t>strong</a:t>
            </a:r>
            <a:r>
              <a:rPr lang="fr-BE" altLang="en-US" dirty="0" smtClean="0"/>
              <a:t> impact on HRQL in </a:t>
            </a:r>
            <a:r>
              <a:rPr lang="fr-BE" altLang="en-US" dirty="0" err="1" smtClean="0"/>
              <a:t>terms</a:t>
            </a:r>
            <a:r>
              <a:rPr lang="fr-BE" altLang="en-US" dirty="0" smtClean="0"/>
              <a:t> of social, </a:t>
            </a:r>
            <a:r>
              <a:rPr lang="fr-BE" altLang="en-US" dirty="0" err="1" smtClean="0"/>
              <a:t>dietary</a:t>
            </a:r>
            <a:r>
              <a:rPr lang="fr-BE" altLang="en-US" dirty="0" smtClean="0"/>
              <a:t> and </a:t>
            </a:r>
            <a:r>
              <a:rPr lang="fr-BE" altLang="en-US" dirty="0" err="1" smtClean="0"/>
              <a:t>psychological</a:t>
            </a:r>
            <a:r>
              <a:rPr lang="fr-BE" altLang="en-US" baseline="0" dirty="0" smtClean="0"/>
              <a:t> </a:t>
            </a:r>
            <a:r>
              <a:rPr lang="fr-BE" altLang="en-US" baseline="0" dirty="0" err="1" smtClean="0"/>
              <a:t>factors</a:t>
            </a:r>
            <a:r>
              <a:rPr lang="fr-BE" altLang="en-US" baseline="0" dirty="0" smtClean="0"/>
              <a:t>: ‘</a:t>
            </a:r>
            <a:r>
              <a:rPr lang="fr-BE" altLang="en-US" baseline="0" dirty="0" err="1" smtClean="0"/>
              <a:t>Rules</a:t>
            </a:r>
            <a:r>
              <a:rPr lang="fr-BE" altLang="en-US" baseline="0" dirty="0" smtClean="0"/>
              <a:t>’ and restrictions </a:t>
            </a:r>
            <a:r>
              <a:rPr lang="fr-BE" altLang="en-US" baseline="0" dirty="0" err="1" smtClean="0"/>
              <a:t>ostentibly</a:t>
            </a:r>
            <a:r>
              <a:rPr lang="fr-BE" altLang="en-US" baseline="0" dirty="0" smtClean="0"/>
              <a:t> </a:t>
            </a:r>
            <a:r>
              <a:rPr lang="fr-BE" altLang="en-US" baseline="0" dirty="0" err="1" smtClean="0"/>
              <a:t>apply</a:t>
            </a:r>
            <a:r>
              <a:rPr lang="fr-BE" altLang="en-US" baseline="0" dirty="0" smtClean="0"/>
              <a:t> to </a:t>
            </a:r>
            <a:r>
              <a:rPr lang="fr-BE" altLang="en-US" baseline="0" dirty="0" err="1" smtClean="0"/>
              <a:t>food</a:t>
            </a:r>
            <a:r>
              <a:rPr lang="fr-BE" altLang="en-US" baseline="0" dirty="0" smtClean="0"/>
              <a:t>, but </a:t>
            </a:r>
            <a:r>
              <a:rPr lang="fr-BE" altLang="en-US" baseline="0" dirty="0" err="1" smtClean="0"/>
              <a:t>because</a:t>
            </a:r>
            <a:r>
              <a:rPr lang="fr-BE" altLang="en-US" baseline="0" dirty="0" smtClean="0"/>
              <a:t> </a:t>
            </a:r>
            <a:r>
              <a:rPr lang="fr-BE" altLang="en-US" baseline="0" dirty="0" err="1" smtClean="0"/>
              <a:t>food</a:t>
            </a:r>
            <a:r>
              <a:rPr lang="fr-BE" altLang="en-US" baseline="0" dirty="0" smtClean="0"/>
              <a:t> </a:t>
            </a:r>
            <a:r>
              <a:rPr lang="fr-BE" altLang="en-US" baseline="0" dirty="0" err="1" smtClean="0"/>
              <a:t>is</a:t>
            </a:r>
            <a:r>
              <a:rPr lang="fr-BE" altLang="en-US" baseline="0" dirty="0" smtClean="0"/>
              <a:t> </a:t>
            </a:r>
            <a:r>
              <a:rPr lang="fr-BE" altLang="en-US" baseline="0" dirty="0" err="1" smtClean="0"/>
              <a:t>such</a:t>
            </a:r>
            <a:r>
              <a:rPr lang="fr-BE" altLang="en-US" baseline="0" dirty="0" smtClean="0"/>
              <a:t> an </a:t>
            </a:r>
            <a:r>
              <a:rPr lang="fr-BE" altLang="en-US" baseline="0" dirty="0" err="1" smtClean="0"/>
              <a:t>integral</a:t>
            </a:r>
            <a:r>
              <a:rPr lang="fr-BE" altLang="en-US" baseline="0" dirty="0" smtClean="0"/>
              <a:t> part of </a:t>
            </a:r>
            <a:r>
              <a:rPr lang="fr-BE" altLang="en-US" baseline="0" dirty="0" err="1" smtClean="0"/>
              <a:t>everyday</a:t>
            </a:r>
            <a:r>
              <a:rPr lang="fr-BE" altLang="en-US" baseline="0" dirty="0" smtClean="0"/>
              <a:t> life, </a:t>
            </a:r>
            <a:r>
              <a:rPr lang="fr-BE" altLang="en-US" baseline="0" dirty="0" err="1" smtClean="0"/>
              <a:t>these</a:t>
            </a:r>
            <a:r>
              <a:rPr lang="fr-BE" altLang="en-US" baseline="0" dirty="0" smtClean="0"/>
              <a:t> restrictions </a:t>
            </a:r>
            <a:r>
              <a:rPr lang="fr-BE" altLang="en-US" baseline="0" dirty="0" err="1" smtClean="0"/>
              <a:t>extend</a:t>
            </a:r>
            <a:r>
              <a:rPr lang="fr-BE" altLang="en-US" baseline="0" dirty="0" smtClean="0"/>
              <a:t> far </a:t>
            </a:r>
            <a:r>
              <a:rPr lang="fr-BE" altLang="en-US" baseline="0" dirty="0" err="1" smtClean="0"/>
              <a:t>beyond</a:t>
            </a:r>
            <a:r>
              <a:rPr lang="fr-BE" altLang="en-US" baseline="0" dirty="0" smtClean="0"/>
              <a:t> ‘</a:t>
            </a:r>
            <a:r>
              <a:rPr lang="fr-BE" altLang="en-US" baseline="0" dirty="0" err="1" smtClean="0"/>
              <a:t>mealtimes</a:t>
            </a:r>
            <a:r>
              <a:rPr lang="fr-BE" altLang="en-US" baseline="0" dirty="0" smtClean="0"/>
              <a:t>’. </a:t>
            </a:r>
          </a:p>
          <a:p>
            <a:pPr marL="171450" indent="-171450" eaLnBrk="1" hangingPunct="1">
              <a:spcBef>
                <a:spcPct val="0"/>
              </a:spcBef>
              <a:buFontTx/>
              <a:buChar char="-"/>
            </a:pPr>
            <a:endParaRPr lang="fr-BE" altLang="en-US" baseline="0" dirty="0" smtClean="0"/>
          </a:p>
          <a:p>
            <a:pPr marL="171450" indent="-171450" eaLnBrk="1" hangingPunct="1">
              <a:spcBef>
                <a:spcPct val="0"/>
              </a:spcBef>
              <a:buFontTx/>
              <a:buChar char="-"/>
            </a:pPr>
            <a:r>
              <a:rPr lang="fr-BE" altLang="en-US" baseline="0" dirty="0" err="1" smtClean="0"/>
              <a:t>Difference</a:t>
            </a:r>
            <a:r>
              <a:rPr lang="fr-BE" altLang="en-US" baseline="0" dirty="0" smtClean="0"/>
              <a:t> </a:t>
            </a:r>
            <a:r>
              <a:rPr lang="fr-BE" altLang="en-US" baseline="0" dirty="0" err="1" smtClean="0"/>
              <a:t>between</a:t>
            </a:r>
            <a:r>
              <a:rPr lang="fr-BE" altLang="en-US" baseline="0" dirty="0" smtClean="0"/>
              <a:t>: AAI as a </a:t>
            </a:r>
            <a:r>
              <a:rPr lang="fr-BE" altLang="en-US" baseline="0" dirty="0" err="1" smtClean="0"/>
              <a:t>lifesaver</a:t>
            </a:r>
            <a:r>
              <a:rPr lang="fr-BE" altLang="en-US" baseline="0" dirty="0" smtClean="0"/>
              <a:t> </a:t>
            </a:r>
            <a:r>
              <a:rPr lang="fr-BE" altLang="en-US" baseline="0" dirty="0" err="1" smtClean="0"/>
              <a:t>tool</a:t>
            </a:r>
            <a:r>
              <a:rPr lang="fr-BE" altLang="en-US" baseline="0" dirty="0" smtClean="0"/>
              <a:t> vs. For </a:t>
            </a:r>
            <a:r>
              <a:rPr lang="fr-BE" altLang="en-US" baseline="0" dirty="0" err="1" smtClean="0"/>
              <a:t>prevention</a:t>
            </a:r>
            <a:r>
              <a:rPr lang="fr-BE" altLang="en-US" baseline="0" dirty="0" smtClean="0"/>
              <a:t> </a:t>
            </a:r>
            <a:r>
              <a:rPr lang="fr-BE" altLang="en-US" baseline="0" dirty="0" err="1" smtClean="0"/>
              <a:t>purposes</a:t>
            </a:r>
            <a:r>
              <a:rPr lang="fr-BE" altLang="en-US" baseline="0" dirty="0" smtClean="0"/>
              <a:t>: </a:t>
            </a:r>
          </a:p>
          <a:p>
            <a:pPr marL="0" indent="0" eaLnBrk="1" hangingPunct="1">
              <a:spcBef>
                <a:spcPct val="0"/>
              </a:spcBef>
              <a:buFontTx/>
              <a:buNone/>
            </a:pPr>
            <a:r>
              <a:rPr lang="fr-BE" altLang="en-US" b="1" baseline="0" dirty="0" smtClean="0"/>
              <a:t>1. AS A LIFESAVER TOOL: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200" dirty="0" smtClean="0">
                <a:solidFill>
                  <a:prstClr val="black">
                    <a:lumMod val="75000"/>
                    <a:lumOff val="25000"/>
                  </a:prstClr>
                </a:solidFill>
                <a:latin typeface="Gotham Book" charset="0"/>
                <a:ea typeface="Gotham Book" charset="0"/>
                <a:cs typeface="Gotham Book" charset="0"/>
              </a:rPr>
              <a:t>Anaphylaxis is not taken seriously enough. In some cases, inclusion has only occurred after several episodes of anaphylaxis (Finland)</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200" dirty="0" smtClean="0">
                <a:solidFill>
                  <a:prstClr val="black">
                    <a:lumMod val="75000"/>
                    <a:lumOff val="25000"/>
                  </a:prstClr>
                </a:solidFill>
                <a:latin typeface="Gotham Book" charset="0"/>
                <a:ea typeface="Gotham Book" charset="0"/>
                <a:cs typeface="Gotham Book" charset="0"/>
              </a:rPr>
              <a:t>A general positive perception exists on AAI from food-allergic children adolescent and their parents</a:t>
            </a:r>
            <a:r>
              <a:rPr lang="en-US" sz="1200" baseline="0" dirty="0" smtClean="0">
                <a:solidFill>
                  <a:prstClr val="black">
                    <a:lumMod val="75000"/>
                    <a:lumOff val="25000"/>
                  </a:prstClr>
                </a:solidFill>
                <a:latin typeface="Gotham Book" charset="0"/>
                <a:ea typeface="Gotham Book" charset="0"/>
                <a:cs typeface="Gotham Book" charset="0"/>
              </a:rPr>
              <a:t> (</a:t>
            </a:r>
            <a:r>
              <a:rPr lang="en-GB" sz="1200" dirty="0" smtClean="0">
                <a:solidFill>
                  <a:prstClr val="black">
                    <a:lumMod val="75000"/>
                    <a:lumOff val="25000"/>
                  </a:prstClr>
                </a:solidFill>
                <a:latin typeface="Gotham Book" charset="0"/>
                <a:ea typeface="Gotham Book" charset="0"/>
                <a:cs typeface="Gotham Book" charset="0"/>
              </a:rPr>
              <a:t>Saleh-</a:t>
            </a:r>
            <a:r>
              <a:rPr lang="en-GB" sz="1200" dirty="0" err="1" smtClean="0">
                <a:solidFill>
                  <a:prstClr val="black">
                    <a:lumMod val="75000"/>
                    <a:lumOff val="25000"/>
                  </a:prstClr>
                </a:solidFill>
                <a:latin typeface="Gotham Book" charset="0"/>
                <a:ea typeface="Gotham Book" charset="0"/>
                <a:cs typeface="Gotham Book" charset="0"/>
              </a:rPr>
              <a:t>Langenberg</a:t>
            </a:r>
            <a:r>
              <a:rPr lang="en-GB" sz="1200" dirty="0" smtClean="0">
                <a:solidFill>
                  <a:prstClr val="black">
                    <a:lumMod val="75000"/>
                    <a:lumOff val="25000"/>
                  </a:prstClr>
                </a:solidFill>
                <a:latin typeface="Gotham Book" charset="0"/>
                <a:ea typeface="Gotham Book" charset="0"/>
                <a:cs typeface="Gotham Book" charset="0"/>
              </a:rPr>
              <a:t> J, et al. </a:t>
            </a:r>
            <a:r>
              <a:rPr lang="en-GB" sz="1200" dirty="0" err="1" smtClean="0">
                <a:solidFill>
                  <a:prstClr val="black">
                    <a:lumMod val="75000"/>
                    <a:lumOff val="25000"/>
                  </a:prstClr>
                </a:solidFill>
                <a:latin typeface="Gotham Book" charset="0"/>
                <a:ea typeface="Gotham Book" charset="0"/>
                <a:cs typeface="Gotham Book" charset="0"/>
              </a:rPr>
              <a:t>Pediatr</a:t>
            </a:r>
            <a:r>
              <a:rPr lang="en-GB" sz="1200" dirty="0" smtClean="0">
                <a:solidFill>
                  <a:prstClr val="black">
                    <a:lumMod val="75000"/>
                    <a:lumOff val="25000"/>
                  </a:prstClr>
                </a:solidFill>
                <a:latin typeface="Gotham Book" charset="0"/>
                <a:ea typeface="Gotham Book" charset="0"/>
                <a:cs typeface="Gotham Book" charset="0"/>
              </a:rPr>
              <a:t> Allergy </a:t>
            </a:r>
            <a:r>
              <a:rPr lang="en-GB" sz="1200" dirty="0" err="1" smtClean="0">
                <a:solidFill>
                  <a:prstClr val="black">
                    <a:lumMod val="75000"/>
                    <a:lumOff val="25000"/>
                  </a:prstClr>
                </a:solidFill>
                <a:latin typeface="Gotham Book" charset="0"/>
                <a:ea typeface="Gotham Book" charset="0"/>
                <a:cs typeface="Gotham Book" charset="0"/>
              </a:rPr>
              <a:t>Immunol</a:t>
            </a:r>
            <a:r>
              <a:rPr lang="en-GB" sz="1200" dirty="0" smtClean="0">
                <a:solidFill>
                  <a:prstClr val="black">
                    <a:lumMod val="75000"/>
                    <a:lumOff val="25000"/>
                  </a:prstClr>
                </a:solidFill>
                <a:latin typeface="Gotham Book" charset="0"/>
                <a:ea typeface="Gotham Book" charset="0"/>
                <a:cs typeface="Gotham Book" charset="0"/>
              </a:rPr>
              <a:t>. 2016.</a:t>
            </a:r>
            <a:r>
              <a:rPr lang="en-US" sz="1200" dirty="0" smtClean="0">
                <a:solidFill>
                  <a:prstClr val="black">
                    <a:lumMod val="75000"/>
                    <a:lumOff val="25000"/>
                  </a:prstClr>
                </a:solidFill>
                <a:latin typeface="Gotham Book" charset="0"/>
                <a:ea typeface="Gotham Book" charset="0"/>
                <a:cs typeface="Gotham Book" charset="0"/>
              </a:rPr>
              <a:t>)</a:t>
            </a:r>
            <a:endParaRPr lang="en-US" sz="1200" baseline="0" dirty="0" smtClean="0">
              <a:solidFill>
                <a:prstClr val="black">
                  <a:lumMod val="75000"/>
                  <a:lumOff val="25000"/>
                </a:prstClr>
              </a:solidFill>
              <a:latin typeface="Gotham Book" charset="0"/>
              <a:ea typeface="Gotham Book" charset="0"/>
              <a:cs typeface="Gotham Book" charset="0"/>
            </a:endParaRP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200" dirty="0" smtClean="0">
                <a:solidFill>
                  <a:prstClr val="black">
                    <a:lumMod val="75000"/>
                    <a:lumOff val="25000"/>
                  </a:prstClr>
                </a:solidFill>
                <a:latin typeface="Gotham Book" charset="0"/>
                <a:ea typeface="Gotham Book" charset="0"/>
                <a:cs typeface="Gotham Book" charset="0"/>
              </a:rPr>
              <a:t>Need to get used to carry it everywhere and to remember to do so at the beginning. Children do not love to use the injector, but they understand its necessary</a:t>
            </a:r>
            <a:r>
              <a:rPr lang="en-US" sz="1200" baseline="0" dirty="0" smtClean="0">
                <a:solidFill>
                  <a:prstClr val="black">
                    <a:lumMod val="75000"/>
                    <a:lumOff val="25000"/>
                  </a:prstClr>
                </a:solidFill>
                <a:latin typeface="Gotham Book" charset="0"/>
                <a:ea typeface="Gotham Book" charset="0"/>
                <a:cs typeface="Gotham Book" charset="0"/>
              </a:rPr>
              <a:t> in an anaphylaxis situation, so they gets used to carry it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200" dirty="0" smtClean="0">
                <a:solidFill>
                  <a:prstClr val="black">
                    <a:lumMod val="75000"/>
                    <a:lumOff val="25000"/>
                  </a:prstClr>
                </a:solidFill>
                <a:latin typeface="Gotham Book" charset="0"/>
                <a:ea typeface="Gotham Book" charset="0"/>
                <a:cs typeface="Gotham Book" charset="0"/>
              </a:rPr>
              <a:t>A significantly greater burden exists in food-allergic adolescents prescribed an AAI who do not carry it all the time than those who do.</a:t>
            </a:r>
            <a:r>
              <a:rPr lang="en-US" sz="1200" baseline="0" dirty="0" smtClean="0">
                <a:solidFill>
                  <a:prstClr val="black">
                    <a:lumMod val="75000"/>
                    <a:lumOff val="25000"/>
                  </a:prstClr>
                </a:solidFill>
                <a:latin typeface="Gotham Book" charset="0"/>
                <a:ea typeface="Gotham Book" charset="0"/>
                <a:cs typeface="Gotham Book" charset="0"/>
              </a:rPr>
              <a:t> </a:t>
            </a:r>
            <a:r>
              <a:rPr lang="en-GB" sz="1200" b="0" i="0" kern="1200" dirty="0" smtClean="0">
                <a:solidFill>
                  <a:schemeClr val="tx1"/>
                </a:solidFill>
                <a:effectLst/>
                <a:latin typeface="+mn-lt"/>
                <a:ea typeface="+mn-ea"/>
                <a:cs typeface="+mn-cs"/>
              </a:rPr>
              <a:t>The treatment</a:t>
            </a:r>
            <a:r>
              <a:rPr lang="en-GB" sz="1200" b="0" i="0" kern="1200" baseline="0" dirty="0" smtClean="0">
                <a:solidFill>
                  <a:schemeClr val="tx1"/>
                </a:solidFill>
                <a:effectLst/>
                <a:latin typeface="+mn-lt"/>
                <a:ea typeface="+mn-ea"/>
                <a:cs typeface="+mn-cs"/>
              </a:rPr>
              <a:t> burden</a:t>
            </a:r>
            <a:r>
              <a:rPr lang="en-GB" sz="1200" b="0" i="0" kern="1200" dirty="0" smtClean="0">
                <a:solidFill>
                  <a:schemeClr val="tx1"/>
                </a:solidFill>
                <a:effectLst/>
                <a:latin typeface="+mn-lt"/>
                <a:ea typeface="+mn-ea"/>
                <a:cs typeface="+mn-cs"/>
              </a:rPr>
              <a:t> is significantly associated with self-reported compliance with carrying the AAI. The burden was higher in food-allergic adolescents prescribed an AAI who reported not carrying the AAI at all times.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i="0" kern="1200" dirty="0" smtClean="0">
                <a:solidFill>
                  <a:schemeClr val="tx1"/>
                </a:solidFill>
                <a:effectLst/>
                <a:latin typeface="+mn-lt"/>
                <a:ea typeface="+mn-ea"/>
                <a:cs typeface="+mn-cs"/>
              </a:rPr>
              <a:t>2.</a:t>
            </a:r>
            <a:r>
              <a:rPr lang="en-GB" sz="1200" b="1" i="0" kern="1200" baseline="0" dirty="0" smtClean="0">
                <a:solidFill>
                  <a:schemeClr val="tx1"/>
                </a:solidFill>
                <a:effectLst/>
                <a:latin typeface="+mn-lt"/>
                <a:ea typeface="+mn-ea"/>
                <a:cs typeface="+mn-cs"/>
              </a:rPr>
              <a:t> FOR PREVENTION PURPOSES:</a:t>
            </a:r>
          </a:p>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srgbClr val="FF0000"/>
                </a:solidFill>
                <a:latin typeface="Gotham Book" charset="0"/>
              </a:rPr>
              <a:t>If a patient has been prescribed an AAI, he cannot be considered “low risk”</a:t>
            </a:r>
          </a:p>
          <a:p>
            <a:pPr marL="285750" marR="0" lvl="0" indent="-285750" algn="just"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r>
              <a:rPr lang="en-US" sz="2400" dirty="0" smtClean="0">
                <a:solidFill>
                  <a:prstClr val="black">
                    <a:lumMod val="75000"/>
                    <a:lumOff val="25000"/>
                  </a:prstClr>
                </a:solidFill>
                <a:latin typeface="Gotham Book" charset="0"/>
              </a:rPr>
              <a:t>The AAI is stored at home and/or school/workplace. The injector will not</a:t>
            </a:r>
            <a:r>
              <a:rPr lang="en-US" sz="2400" baseline="0" dirty="0" smtClean="0">
                <a:solidFill>
                  <a:prstClr val="black">
                    <a:lumMod val="75000"/>
                    <a:lumOff val="25000"/>
                  </a:prstClr>
                </a:solidFill>
                <a:latin typeface="Gotham Book" charset="0"/>
              </a:rPr>
              <a:t> be carried if there has been no anaphylactic incident or it has been for years from the episode. </a:t>
            </a:r>
            <a:r>
              <a:rPr lang="en-US" sz="2400" dirty="0" smtClean="0">
                <a:solidFill>
                  <a:prstClr val="black">
                    <a:lumMod val="75000"/>
                    <a:lumOff val="25000"/>
                  </a:prstClr>
                </a:solidFill>
                <a:latin typeface="Gotham Book" charset="0"/>
              </a:rPr>
              <a:t>However is essential to pay attention to the AAI due date… this has some economical implications that we</a:t>
            </a:r>
            <a:r>
              <a:rPr lang="en-US" sz="2400" baseline="0" dirty="0" smtClean="0">
                <a:solidFill>
                  <a:prstClr val="black">
                    <a:lumMod val="75000"/>
                    <a:lumOff val="25000"/>
                  </a:prstClr>
                </a:solidFill>
                <a:latin typeface="Gotham Book" charset="0"/>
              </a:rPr>
              <a:t> will see later. </a:t>
            </a:r>
            <a:r>
              <a:rPr lang="en-US" sz="2400" dirty="0" smtClean="0">
                <a:solidFill>
                  <a:prstClr val="black">
                    <a:lumMod val="75000"/>
                    <a:lumOff val="25000"/>
                  </a:prstClr>
                </a:solidFill>
                <a:latin typeface="Gotham Book" charset="0"/>
              </a:rPr>
              <a:t>In Italy, many schools require that the patient supplies an extra AAI in case of loss or theft of their personal device to be used in case of</a:t>
            </a:r>
            <a:r>
              <a:rPr lang="en-US" sz="2400" baseline="0" dirty="0" smtClean="0">
                <a:solidFill>
                  <a:prstClr val="black">
                    <a:lumMod val="75000"/>
                    <a:lumOff val="25000"/>
                  </a:prstClr>
                </a:solidFill>
                <a:latin typeface="Gotham Book" charset="0"/>
              </a:rPr>
              <a:t> emergency.</a:t>
            </a:r>
            <a:endParaRPr lang="en-US" sz="2400" dirty="0" smtClean="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Different approach depending on patients’ age:</a:t>
            </a:r>
          </a:p>
          <a:p>
            <a:pPr marL="742950" lvl="1"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Children: Stress</a:t>
            </a:r>
            <a:r>
              <a:rPr lang="en-US" sz="2400" baseline="0" dirty="0" smtClean="0">
                <a:solidFill>
                  <a:prstClr val="black">
                    <a:lumMod val="75000"/>
                    <a:lumOff val="25000"/>
                  </a:prstClr>
                </a:solidFill>
                <a:latin typeface="Gotham Book" charset="0"/>
              </a:rPr>
              <a:t> not only for the children but also for the </a:t>
            </a:r>
            <a:r>
              <a:rPr lang="en-US" sz="2400" dirty="0" smtClean="0">
                <a:solidFill>
                  <a:prstClr val="black">
                    <a:lumMod val="75000"/>
                    <a:lumOff val="25000"/>
                  </a:prstClr>
                </a:solidFill>
                <a:latin typeface="Gotham Book" charset="0"/>
              </a:rPr>
              <a:t>parents on their children's’</a:t>
            </a:r>
            <a:r>
              <a:rPr lang="en-US" sz="2400" baseline="0" dirty="0" smtClean="0">
                <a:solidFill>
                  <a:prstClr val="black">
                    <a:lumMod val="75000"/>
                    <a:lumOff val="25000"/>
                  </a:prstClr>
                </a:solidFill>
                <a:latin typeface="Gotham Book" charset="0"/>
              </a:rPr>
              <a:t> </a:t>
            </a:r>
            <a:r>
              <a:rPr lang="en-US" sz="2400" dirty="0" smtClean="0">
                <a:solidFill>
                  <a:prstClr val="black">
                    <a:lumMod val="75000"/>
                    <a:lumOff val="25000"/>
                  </a:prstClr>
                </a:solidFill>
                <a:latin typeface="Gotham Book" charset="0"/>
              </a:rPr>
              <a:t>safety – they are worried when the kids are at school</a:t>
            </a:r>
            <a:r>
              <a:rPr lang="en-US" sz="2400" baseline="0" dirty="0" smtClean="0">
                <a:solidFill>
                  <a:prstClr val="black">
                    <a:lumMod val="75000"/>
                    <a:lumOff val="25000"/>
                  </a:prstClr>
                </a:solidFill>
                <a:latin typeface="Gotham Book" charset="0"/>
              </a:rPr>
              <a:t> or school excursions… or even sometimes the children have not been allowed to go to school excursions when eating happens further away. Another example: in some families, children do not visit the friends much and do not want to go to the friends for overnight because they are afraid of anaphylaxis and adrenaline injection. It is safer at home and that’s why they go home from school and invite friends to their home. </a:t>
            </a:r>
            <a:endParaRPr lang="en-US" sz="2400" dirty="0" smtClean="0">
              <a:solidFill>
                <a:prstClr val="black">
                  <a:lumMod val="75000"/>
                  <a:lumOff val="25000"/>
                </a:prstClr>
              </a:solidFill>
              <a:latin typeface="Gotham Book" charset="0"/>
            </a:endParaRPr>
          </a:p>
          <a:p>
            <a:pPr marL="742950" marR="0" lvl="1" indent="-285750" algn="just"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r>
              <a:rPr lang="en-US" sz="2400" dirty="0" smtClean="0">
                <a:solidFill>
                  <a:prstClr val="black">
                    <a:lumMod val="75000"/>
                    <a:lumOff val="25000"/>
                  </a:prstClr>
                </a:solidFill>
                <a:latin typeface="Gotham Book" charset="0"/>
              </a:rPr>
              <a:t>Adolescents: the AAI contrasts with the need to feel autonomous, free and independent. </a:t>
            </a:r>
            <a:r>
              <a:rPr lang="en-US" sz="1200" dirty="0" smtClean="0">
                <a:solidFill>
                  <a:prstClr val="black">
                    <a:lumMod val="75000"/>
                    <a:lumOff val="25000"/>
                  </a:prstClr>
                </a:solidFill>
                <a:latin typeface="Gotham Book" charset="0"/>
              </a:rPr>
              <a:t>Many “forget” at home because the AAI plays as a reminder of their disease and the risk of a severe reaction.</a:t>
            </a:r>
          </a:p>
          <a:p>
            <a:pPr marL="742950" lvl="1"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smtClean="0">
              <a:solidFill>
                <a:prstClr val="black">
                  <a:lumMod val="75000"/>
                  <a:lumOff val="25000"/>
                </a:prstClr>
              </a:solidFill>
              <a:latin typeface="Gotham Book" charset="0"/>
              <a:ea typeface="Gotham Book" charset="0"/>
              <a:cs typeface="Gotham Book" charset="0"/>
            </a:endParaRPr>
          </a:p>
          <a:p>
            <a:pPr marL="0" indent="0" eaLnBrk="1" hangingPunct="1">
              <a:spcBef>
                <a:spcPct val="0"/>
              </a:spcBef>
              <a:buFontTx/>
              <a:buNone/>
            </a:pPr>
            <a:endParaRPr lang="fr-BE" altLang="en-US" b="1" baseline="0" dirty="0" smtClean="0"/>
          </a:p>
          <a:p>
            <a:pPr marL="0" indent="0" eaLnBrk="1" hangingPunct="1">
              <a:spcBef>
                <a:spcPct val="0"/>
              </a:spcBef>
              <a:buFontTx/>
              <a:buNone/>
            </a:pPr>
            <a:endParaRPr lang="fr-BE" altLang="en-US" b="1" baseline="0" dirty="0" smtClean="0"/>
          </a:p>
          <a:p>
            <a:pPr marL="0" indent="0" eaLnBrk="1" hangingPunct="1">
              <a:spcBef>
                <a:spcPct val="0"/>
              </a:spcBef>
              <a:buFontTx/>
              <a:buNone/>
            </a:pPr>
            <a:endParaRPr lang="fr-BE" altLang="en-US" baseline="0" dirty="0" smtClean="0"/>
          </a:p>
          <a:p>
            <a:pPr marL="171450" indent="-171450" eaLnBrk="1" hangingPunct="1">
              <a:spcBef>
                <a:spcPct val="0"/>
              </a:spcBef>
              <a:buFontTx/>
              <a:buChar char="-"/>
            </a:pPr>
            <a:endParaRPr lang="fr-BE" altLang="en-US" baseline="0" dirty="0" smtClean="0"/>
          </a:p>
          <a:p>
            <a:pPr marL="171450" indent="-171450" eaLnBrk="1" hangingPunct="1">
              <a:spcBef>
                <a:spcPct val="0"/>
              </a:spcBef>
              <a:buFontTx/>
              <a:buChar char="-"/>
            </a:pPr>
            <a:endParaRPr lang="fr-BE" altLang="en-US" baseline="0" dirty="0" smtClean="0"/>
          </a:p>
          <a:p>
            <a:pPr marL="171450" indent="-171450" eaLnBrk="1" hangingPunct="1">
              <a:spcBef>
                <a:spcPct val="0"/>
              </a:spcBef>
              <a:buFontTx/>
              <a:buChar char="-"/>
            </a:pPr>
            <a:endParaRPr lang="fr-BE" altLang="en-US" dirty="0"/>
          </a:p>
        </p:txBody>
      </p:sp>
      <p:sp>
        <p:nvSpPr>
          <p:cNvPr id="5124" name="Slide Number Placeholder 3">
            <a:extLst>
              <a:ext uri="{FF2B5EF4-FFF2-40B4-BE49-F238E27FC236}">
                <a16:creationId xmlns:a16="http://schemas.microsoft.com/office/drawing/2014/main" xmlns="" id="{CED58DC6-8FFD-4A5E-A9AD-3DC97B21E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B6900-5E34-462D-8DE0-ED5C76FDB4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120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A4D7420-414B-4FDF-B287-15BB5AAD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0A46E81B-93DB-484C-A432-5DBC33E883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lgn="just">
              <a:buClr>
                <a:srgbClr val="1C76BD"/>
              </a:buClr>
              <a:buFont typeface="Arial" panose="020B0604020202020204" pitchFamily="34" charset="0"/>
              <a:buNone/>
              <a:defRPr/>
            </a:pPr>
            <a:r>
              <a:rPr lang="en-US" b="1" dirty="0" smtClean="0">
                <a:solidFill>
                  <a:prstClr val="black">
                    <a:lumMod val="75000"/>
                    <a:lumOff val="25000"/>
                  </a:prstClr>
                </a:solidFill>
                <a:latin typeface="Gotham Book" charset="0"/>
              </a:rPr>
              <a:t>FURTHER INFORMATION on</a:t>
            </a:r>
            <a:r>
              <a:rPr lang="en-US" b="1" baseline="0" dirty="0" smtClean="0">
                <a:solidFill>
                  <a:prstClr val="black">
                    <a:lumMod val="75000"/>
                    <a:lumOff val="25000"/>
                  </a:prstClr>
                </a:solidFill>
                <a:latin typeface="Gotham Book" charset="0"/>
              </a:rPr>
              <a:t> delayed administration of epinephrine</a:t>
            </a:r>
            <a:r>
              <a:rPr lang="en-US" dirty="0" smtClean="0">
                <a:solidFill>
                  <a:prstClr val="black">
                    <a:lumMod val="75000"/>
                    <a:lumOff val="25000"/>
                  </a:prstClr>
                </a:solidFill>
                <a:latin typeface="Gotham Book" charset="0"/>
              </a:rPr>
              <a:t>:</a:t>
            </a:r>
            <a:endParaRPr lang="en-US" baseline="0" dirty="0" smtClean="0">
              <a:solidFill>
                <a:prstClr val="black">
                  <a:lumMod val="75000"/>
                  <a:lumOff val="25000"/>
                </a:prstClr>
              </a:solidFill>
              <a:latin typeface="Gotham Book" charset="0"/>
            </a:endParaRPr>
          </a:p>
          <a:p>
            <a:pPr marL="457200" lvl="1" indent="0" algn="just">
              <a:buClr>
                <a:srgbClr val="1C76BD"/>
              </a:buClr>
              <a:buFont typeface="Arial" panose="020B0604020202020204" pitchFamily="34" charset="0"/>
              <a:buNone/>
              <a:defRPr/>
            </a:pPr>
            <a:endParaRPr lang="en-US" baseline="0" dirty="0" smtClean="0">
              <a:solidFill>
                <a:prstClr val="black">
                  <a:lumMod val="75000"/>
                  <a:lumOff val="25000"/>
                </a:prstClr>
              </a:solidFill>
              <a:latin typeface="Gotham Book" charset="0"/>
            </a:endParaRPr>
          </a:p>
          <a:p>
            <a:pPr marL="457200" lvl="1" indent="0" algn="just">
              <a:buClr>
                <a:srgbClr val="1C76BD"/>
              </a:buClr>
              <a:buFont typeface="Arial" panose="020B0604020202020204" pitchFamily="34" charset="0"/>
              <a:buNone/>
              <a:defRPr/>
            </a:pPr>
            <a:r>
              <a:rPr lang="en-US" dirty="0" smtClean="0">
                <a:solidFill>
                  <a:prstClr val="black">
                    <a:lumMod val="75000"/>
                    <a:lumOff val="25000"/>
                  </a:prstClr>
                </a:solidFill>
                <a:latin typeface="Gotham Book" charset="0"/>
              </a:rPr>
              <a:t>Most cases of reported deaths from anaphylaxis have been associate with delayed administration of epinephrine: </a:t>
            </a:r>
          </a:p>
          <a:p>
            <a:pPr marL="1200150" lvl="2" indent="-285750" algn="just">
              <a:buClr>
                <a:srgbClr val="1C76BD"/>
              </a:buClr>
              <a:buFont typeface="Arial" panose="020B0604020202020204" pitchFamily="34" charset="0"/>
              <a:buChar char="•"/>
              <a:defRPr/>
            </a:pPr>
            <a:r>
              <a:rPr lang="en-US" dirty="0" smtClean="0">
                <a:solidFill>
                  <a:prstClr val="black">
                    <a:lumMod val="75000"/>
                    <a:lumOff val="25000"/>
                  </a:prstClr>
                </a:solidFill>
                <a:latin typeface="Gotham Book" charset="0"/>
              </a:rPr>
              <a:t>Only 30% of severe allergic reactions were treated with epinephrine in a cohort of preschool children with known food allergy [1]</a:t>
            </a:r>
          </a:p>
          <a:p>
            <a:pPr marL="1200150" lvl="2" indent="-285750" algn="just">
              <a:buClr>
                <a:srgbClr val="1C76BD"/>
              </a:buClr>
              <a:buFont typeface="Arial" panose="020B0604020202020204" pitchFamily="34" charset="0"/>
              <a:buChar char="•"/>
              <a:defRPr/>
            </a:pPr>
            <a:r>
              <a:rPr lang="en-US" dirty="0" smtClean="0">
                <a:solidFill>
                  <a:prstClr val="black">
                    <a:lumMod val="75000"/>
                    <a:lumOff val="25000"/>
                  </a:prstClr>
                </a:solidFill>
                <a:latin typeface="Gotham Book" charset="0"/>
              </a:rPr>
              <a:t>Almost 2/3 of patients presenting to a tertiary care pediatric emergency department (ED) had not received epinephrine prior to arrival at the ED [2]</a:t>
            </a:r>
          </a:p>
          <a:p>
            <a:pPr lvl="1" algn="just">
              <a:buClr>
                <a:srgbClr val="1C76BD"/>
              </a:buClr>
              <a:defRPr/>
            </a:pPr>
            <a:r>
              <a:rPr lang="en-US" sz="1400" dirty="0" smtClean="0">
                <a:solidFill>
                  <a:prstClr val="black">
                    <a:lumMod val="75000"/>
                    <a:lumOff val="25000"/>
                  </a:prstClr>
                </a:solidFill>
                <a:latin typeface="Gotham Book" charset="0"/>
              </a:rPr>
              <a:t>[1] Fleischer DM, et. al, Pediatrics. 2012</a:t>
            </a:r>
          </a:p>
          <a:p>
            <a:pPr lvl="1" algn="just">
              <a:buClr>
                <a:srgbClr val="1C76BD"/>
              </a:buClr>
              <a:defRPr/>
            </a:pPr>
            <a:r>
              <a:rPr lang="en-US" sz="1400" dirty="0" smtClean="0">
                <a:solidFill>
                  <a:prstClr val="black">
                    <a:lumMod val="75000"/>
                    <a:lumOff val="25000"/>
                  </a:prstClr>
                </a:solidFill>
                <a:latin typeface="Gotham Book" charset="0"/>
              </a:rPr>
              <a:t>[2] </a:t>
            </a:r>
            <a:r>
              <a:rPr lang="en-GB" sz="1400" dirty="0" smtClean="0">
                <a:solidFill>
                  <a:prstClr val="black">
                    <a:lumMod val="75000"/>
                    <a:lumOff val="25000"/>
                  </a:prstClr>
                </a:solidFill>
                <a:latin typeface="Gotham Book" charset="0"/>
              </a:rPr>
              <a:t>Robinson M, et. al, </a:t>
            </a:r>
            <a:r>
              <a:rPr lang="de-DE" sz="1400" dirty="0" smtClean="0">
                <a:solidFill>
                  <a:prstClr val="black">
                    <a:lumMod val="75000"/>
                    <a:lumOff val="25000"/>
                  </a:prstClr>
                </a:solidFill>
                <a:latin typeface="Gotham Book" charset="0"/>
              </a:rPr>
              <a:t>Ann Allergy Asthma Immunol. 2017</a:t>
            </a:r>
            <a:endParaRPr lang="en-US" sz="1400" dirty="0" smtClean="0">
              <a:solidFill>
                <a:prstClr val="black">
                  <a:lumMod val="75000"/>
                  <a:lumOff val="25000"/>
                </a:prstClr>
              </a:solidFill>
              <a:latin typeface="Gotham Book" charset="0"/>
            </a:endParaRPr>
          </a:p>
          <a:p>
            <a:pPr marL="1200150" lvl="2" indent="-285750" algn="jus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endParaRPr lang="en-GB" sz="1200" b="1" i="0" u="sng" kern="1200" dirty="0" smtClean="0">
              <a:solidFill>
                <a:schemeClr val="tx1"/>
              </a:solidFill>
              <a:effectLst/>
              <a:latin typeface="+mn-lt"/>
              <a:ea typeface="+mn-ea"/>
              <a:cs typeface="+mn-cs"/>
            </a:endParaRPr>
          </a:p>
          <a:p>
            <a:endParaRPr lang="en-GB" sz="1200" b="1" i="0" u="sng" kern="1200" dirty="0" smtClean="0">
              <a:solidFill>
                <a:schemeClr val="tx1"/>
              </a:solidFill>
              <a:effectLst/>
              <a:latin typeface="+mn-lt"/>
              <a:ea typeface="+mn-ea"/>
              <a:cs typeface="+mn-cs"/>
            </a:endParaRPr>
          </a:p>
          <a:p>
            <a:r>
              <a:rPr lang="en-GB" sz="1200" b="1" i="0" u="sng" kern="1200" dirty="0" smtClean="0">
                <a:solidFill>
                  <a:schemeClr val="tx1"/>
                </a:solidFill>
                <a:effectLst/>
                <a:latin typeface="+mn-lt"/>
                <a:ea typeface="+mn-ea"/>
                <a:cs typeface="+mn-cs"/>
              </a:rPr>
              <a:t>Studies that prove the underuse of AAIs</a:t>
            </a:r>
          </a:p>
          <a:p>
            <a:r>
              <a:rPr lang="en-GB" sz="1200" b="0" i="0" kern="1200" dirty="0" smtClean="0">
                <a:solidFill>
                  <a:schemeClr val="tx1"/>
                </a:solidFill>
                <a:effectLst/>
                <a:latin typeface="+mn-lt"/>
                <a:ea typeface="+mn-ea"/>
                <a:cs typeface="+mn-cs"/>
              </a:rPr>
              <a:t>2. Song TT, Worm M, Lieberman P. Anaphylaxis treatment: current barriers to adrenaline auto-injector use. Allergy. 2014;69(8):983–991. [</a:t>
            </a:r>
            <a:r>
              <a:rPr lang="en-GB" sz="1200" b="0" i="0" kern="1200" dirty="0" smtClean="0">
                <a:solidFill>
                  <a:schemeClr val="tx1"/>
                </a:solidFill>
                <a:effectLst/>
                <a:latin typeface="+mn-lt"/>
                <a:ea typeface="+mn-ea"/>
                <a:cs typeface="+mn-cs"/>
                <a:hlinkClick r:id="rId3"/>
              </a:rPr>
              <a:t>PubMed</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4"/>
              </a:rPr>
              <a:t>Google Scholar</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3. </a:t>
            </a:r>
            <a:r>
              <a:rPr lang="en-GB" sz="1200" b="0" i="0" kern="1200" dirty="0" err="1" smtClean="0">
                <a:solidFill>
                  <a:schemeClr val="tx1"/>
                </a:solidFill>
                <a:effectLst/>
                <a:latin typeface="+mn-lt"/>
                <a:ea typeface="+mn-ea"/>
                <a:cs typeface="+mn-cs"/>
              </a:rPr>
              <a:t>Dinakar</a:t>
            </a:r>
            <a:r>
              <a:rPr lang="en-GB" sz="1200" b="0" i="0" kern="1200" dirty="0" smtClean="0">
                <a:solidFill>
                  <a:schemeClr val="tx1"/>
                </a:solidFill>
                <a:effectLst/>
                <a:latin typeface="+mn-lt"/>
                <a:ea typeface="+mn-ea"/>
                <a:cs typeface="+mn-cs"/>
              </a:rPr>
              <a:t> C. Anaphylaxis in children: current understanding and key issues in diagnosis and treatment. </a:t>
            </a:r>
            <a:r>
              <a:rPr lang="en-GB" sz="1200" b="0" i="0" kern="1200" dirty="0" err="1" smtClean="0">
                <a:solidFill>
                  <a:schemeClr val="tx1"/>
                </a:solidFill>
                <a:effectLst/>
                <a:latin typeface="+mn-lt"/>
                <a:ea typeface="+mn-ea"/>
                <a:cs typeface="+mn-cs"/>
              </a:rPr>
              <a:t>Curr</a:t>
            </a:r>
            <a:r>
              <a:rPr lang="en-GB" sz="1200" b="0" i="0" kern="1200" dirty="0" smtClean="0">
                <a:solidFill>
                  <a:schemeClr val="tx1"/>
                </a:solidFill>
                <a:effectLst/>
                <a:latin typeface="+mn-lt"/>
                <a:ea typeface="+mn-ea"/>
                <a:cs typeface="+mn-cs"/>
              </a:rPr>
              <a:t> Allergy Asthma Rep. 2012;12(6):641–649.[</a:t>
            </a:r>
            <a:r>
              <a:rPr lang="en-GB" sz="1200" b="0" i="0" kern="1200" dirty="0" smtClean="0">
                <a:solidFill>
                  <a:schemeClr val="tx1"/>
                </a:solidFill>
                <a:effectLst/>
                <a:latin typeface="+mn-lt"/>
                <a:ea typeface="+mn-ea"/>
                <a:cs typeface="+mn-cs"/>
                <a:hlinkClick r:id="rId5"/>
              </a:rPr>
              <a:t>PMC free article</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6"/>
              </a:rPr>
              <a:t>PubMed</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7"/>
              </a:rPr>
              <a:t>Google Scholar</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4. Nowak-</a:t>
            </a:r>
            <a:r>
              <a:rPr lang="en-GB" sz="1200" b="0" i="0" kern="1200" dirty="0" err="1" smtClean="0">
                <a:solidFill>
                  <a:schemeClr val="tx1"/>
                </a:solidFill>
                <a:effectLst/>
                <a:latin typeface="+mn-lt"/>
                <a:ea typeface="+mn-ea"/>
                <a:cs typeface="+mn-cs"/>
              </a:rPr>
              <a:t>Wegrzyn</a:t>
            </a:r>
            <a:r>
              <a:rPr lang="en-GB" sz="1200" b="0" i="0" kern="1200" dirty="0" smtClean="0">
                <a:solidFill>
                  <a:schemeClr val="tx1"/>
                </a:solidFill>
                <a:effectLst/>
                <a:latin typeface="+mn-lt"/>
                <a:ea typeface="+mn-ea"/>
                <a:cs typeface="+mn-cs"/>
              </a:rPr>
              <a:t> A, Conover-Walker MK, Wood RA. Food-allergic reactions in schools and preschools. Arch </a:t>
            </a:r>
            <a:r>
              <a:rPr lang="en-GB" sz="1200" b="0" i="0" kern="1200" dirty="0" err="1" smtClean="0">
                <a:solidFill>
                  <a:schemeClr val="tx1"/>
                </a:solidFill>
                <a:effectLst/>
                <a:latin typeface="+mn-lt"/>
                <a:ea typeface="+mn-ea"/>
                <a:cs typeface="+mn-cs"/>
              </a:rPr>
              <a:t>Pediatr</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Adolesc</a:t>
            </a:r>
            <a:r>
              <a:rPr lang="en-GB" sz="1200" b="0" i="0" kern="1200" dirty="0" smtClean="0">
                <a:solidFill>
                  <a:schemeClr val="tx1"/>
                </a:solidFill>
                <a:effectLst/>
                <a:latin typeface="+mn-lt"/>
                <a:ea typeface="+mn-ea"/>
                <a:cs typeface="+mn-cs"/>
              </a:rPr>
              <a:t> Med. 2001;155(7):790–795. [</a:t>
            </a:r>
            <a:r>
              <a:rPr lang="en-GB" sz="1200" b="0" i="0" kern="1200" dirty="0" smtClean="0">
                <a:solidFill>
                  <a:schemeClr val="tx1"/>
                </a:solidFill>
                <a:effectLst/>
                <a:latin typeface="+mn-lt"/>
                <a:ea typeface="+mn-ea"/>
                <a:cs typeface="+mn-cs"/>
                <a:hlinkClick r:id="rId8"/>
              </a:rPr>
              <a:t>PubMed</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9"/>
              </a:rPr>
              <a:t>Google Scholar</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5. Robinson M, </a:t>
            </a:r>
            <a:r>
              <a:rPr lang="en-GB" sz="1200" b="0" i="0" kern="1200" dirty="0" err="1" smtClean="0">
                <a:solidFill>
                  <a:schemeClr val="tx1"/>
                </a:solidFill>
                <a:effectLst/>
                <a:latin typeface="+mn-lt"/>
                <a:ea typeface="+mn-ea"/>
                <a:cs typeface="+mn-cs"/>
              </a:rPr>
              <a:t>Greenhawt</a:t>
            </a:r>
            <a:r>
              <a:rPr lang="en-GB" sz="1200" b="0" i="0" kern="1200" dirty="0" smtClean="0">
                <a:solidFill>
                  <a:schemeClr val="tx1"/>
                </a:solidFill>
                <a:effectLst/>
                <a:latin typeface="+mn-lt"/>
                <a:ea typeface="+mn-ea"/>
                <a:cs typeface="+mn-cs"/>
              </a:rPr>
              <a:t> M, </a:t>
            </a:r>
            <a:r>
              <a:rPr lang="en-GB" sz="1200" b="0" i="0" kern="1200" dirty="0" err="1" smtClean="0">
                <a:solidFill>
                  <a:schemeClr val="tx1"/>
                </a:solidFill>
                <a:effectLst/>
                <a:latin typeface="+mn-lt"/>
                <a:ea typeface="+mn-ea"/>
                <a:cs typeface="+mn-cs"/>
              </a:rPr>
              <a:t>Stukus</a:t>
            </a:r>
            <a:r>
              <a:rPr lang="en-GB" sz="1200" b="0" i="0" kern="1200" dirty="0" smtClean="0">
                <a:solidFill>
                  <a:schemeClr val="tx1"/>
                </a:solidFill>
                <a:effectLst/>
                <a:latin typeface="+mn-lt"/>
                <a:ea typeface="+mn-ea"/>
                <a:cs typeface="+mn-cs"/>
              </a:rPr>
              <a:t> DR. Factors associated with epinephrine administration for anaphylaxis in children before arrival to the emergency department. Ann Allergy Asthma </a:t>
            </a:r>
            <a:r>
              <a:rPr lang="en-GB" sz="1200" b="0" i="0" kern="1200" dirty="0" err="1" smtClean="0">
                <a:solidFill>
                  <a:schemeClr val="tx1"/>
                </a:solidFill>
                <a:effectLst/>
                <a:latin typeface="+mn-lt"/>
                <a:ea typeface="+mn-ea"/>
                <a:cs typeface="+mn-cs"/>
              </a:rPr>
              <a:t>Immunol</a:t>
            </a:r>
            <a:r>
              <a:rPr lang="en-GB" sz="1200" b="0" i="0" kern="1200" dirty="0" smtClean="0">
                <a:solidFill>
                  <a:schemeClr val="tx1"/>
                </a:solidFill>
                <a:effectLst/>
                <a:latin typeface="+mn-lt"/>
                <a:ea typeface="+mn-ea"/>
                <a:cs typeface="+mn-cs"/>
              </a:rPr>
              <a:t>. 2017;119(2):164–169. [</a:t>
            </a:r>
            <a:r>
              <a:rPr lang="en-GB" sz="1200" b="0" i="0" kern="1200" dirty="0" smtClean="0">
                <a:solidFill>
                  <a:schemeClr val="tx1"/>
                </a:solidFill>
                <a:effectLst/>
                <a:latin typeface="+mn-lt"/>
                <a:ea typeface="+mn-ea"/>
                <a:cs typeface="+mn-cs"/>
                <a:hlinkClick r:id="rId10"/>
              </a:rPr>
              <a:t>PubMed</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11"/>
              </a:rPr>
              <a:t>Google Scholar</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6. Brooks C, Coffman A, Erwin E, Mikhail I. Diagnosis and treatment of food allergic reactions in </a:t>
            </a:r>
            <a:r>
              <a:rPr lang="en-GB" sz="1200" b="0" i="0" kern="1200" dirty="0" err="1" smtClean="0">
                <a:solidFill>
                  <a:schemeClr val="tx1"/>
                </a:solidFill>
                <a:effectLst/>
                <a:latin typeface="+mn-lt"/>
                <a:ea typeface="+mn-ea"/>
                <a:cs typeface="+mn-cs"/>
              </a:rPr>
              <a:t>pediatric</a:t>
            </a:r>
            <a:r>
              <a:rPr lang="en-GB" sz="1200" b="0" i="0" kern="1200" dirty="0" smtClean="0">
                <a:solidFill>
                  <a:schemeClr val="tx1"/>
                </a:solidFill>
                <a:effectLst/>
                <a:latin typeface="+mn-lt"/>
                <a:ea typeface="+mn-ea"/>
                <a:cs typeface="+mn-cs"/>
              </a:rPr>
              <a:t> emergency settings. Ann Allergy Asthma </a:t>
            </a:r>
            <a:r>
              <a:rPr lang="en-GB" sz="1200" b="0" i="0" kern="1200" dirty="0" err="1" smtClean="0">
                <a:solidFill>
                  <a:schemeClr val="tx1"/>
                </a:solidFill>
                <a:effectLst/>
                <a:latin typeface="+mn-lt"/>
                <a:ea typeface="+mn-ea"/>
                <a:cs typeface="+mn-cs"/>
              </a:rPr>
              <a:t>Immunol</a:t>
            </a:r>
            <a:r>
              <a:rPr lang="en-GB" sz="1200" b="0" i="0" kern="1200" dirty="0" smtClean="0">
                <a:solidFill>
                  <a:schemeClr val="tx1"/>
                </a:solidFill>
                <a:effectLst/>
                <a:latin typeface="+mn-lt"/>
                <a:ea typeface="+mn-ea"/>
                <a:cs typeface="+mn-cs"/>
              </a:rPr>
              <a:t>. 2017;119(5):467–468. [</a:t>
            </a:r>
            <a:r>
              <a:rPr lang="en-GB" sz="1200" b="0" i="0" kern="1200" dirty="0" smtClean="0">
                <a:solidFill>
                  <a:schemeClr val="tx1"/>
                </a:solidFill>
                <a:effectLst/>
                <a:latin typeface="+mn-lt"/>
                <a:ea typeface="+mn-ea"/>
                <a:cs typeface="+mn-cs"/>
                <a:hlinkClick r:id="rId12"/>
              </a:rPr>
              <a:t>PubMed</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13"/>
              </a:rPr>
              <a:t>Google Scholar</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7. Fleischer DM, Perry TT, Atkins D, et al. Allergic reactions to foods in preschool-aged children in a prospective observational food allergy study. </a:t>
            </a:r>
            <a:r>
              <a:rPr lang="en-GB" sz="1200" b="0" i="0" kern="1200" dirty="0" err="1" smtClean="0">
                <a:solidFill>
                  <a:schemeClr val="tx1"/>
                </a:solidFill>
                <a:effectLst/>
                <a:latin typeface="+mn-lt"/>
                <a:ea typeface="+mn-ea"/>
                <a:cs typeface="+mn-cs"/>
              </a:rPr>
              <a:t>Pediatrics</a:t>
            </a:r>
            <a:r>
              <a:rPr lang="en-GB" sz="1200" b="0" i="0" kern="1200" dirty="0" smtClean="0">
                <a:solidFill>
                  <a:schemeClr val="tx1"/>
                </a:solidFill>
                <a:effectLst/>
                <a:latin typeface="+mn-lt"/>
                <a:ea typeface="+mn-ea"/>
                <a:cs typeface="+mn-cs"/>
              </a:rPr>
              <a:t>. 2012;130(1):e25–e32. [</a:t>
            </a:r>
            <a:r>
              <a:rPr lang="en-GB" sz="1200" b="0" i="0" kern="1200" dirty="0" smtClean="0">
                <a:solidFill>
                  <a:schemeClr val="tx1"/>
                </a:solidFill>
                <a:effectLst/>
                <a:latin typeface="+mn-lt"/>
                <a:ea typeface="+mn-ea"/>
                <a:cs typeface="+mn-cs"/>
                <a:hlinkClick r:id="rId14"/>
              </a:rPr>
              <a:t>PMC free article</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15"/>
              </a:rPr>
              <a:t>PubMed</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16"/>
              </a:rPr>
              <a:t>Google Scholar</a:t>
            </a:r>
            <a:r>
              <a:rPr lang="en-GB" sz="1200" b="0" i="0" kern="1200" dirty="0" smtClean="0">
                <a:solidFill>
                  <a:schemeClr val="tx1"/>
                </a:solidFill>
                <a:effectLst/>
                <a:latin typeface="+mn-lt"/>
                <a:ea typeface="+mn-ea"/>
                <a:cs typeface="+mn-cs"/>
              </a:rPr>
              <a:t>]</a:t>
            </a:r>
          </a:p>
          <a:p>
            <a:pPr eaLnBrk="1" hangingPunct="1">
              <a:spcBef>
                <a:spcPct val="0"/>
              </a:spcBef>
            </a:pPr>
            <a:endParaRPr lang="fr-BE" altLang="en-US" dirty="0"/>
          </a:p>
        </p:txBody>
      </p:sp>
      <p:sp>
        <p:nvSpPr>
          <p:cNvPr id="5124" name="Slide Number Placeholder 3">
            <a:extLst>
              <a:ext uri="{FF2B5EF4-FFF2-40B4-BE49-F238E27FC236}">
                <a16:creationId xmlns:a16="http://schemas.microsoft.com/office/drawing/2014/main" xmlns="" id="{CED58DC6-8FFD-4A5E-A9AD-3DC97B21E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B6900-5E34-462D-8DE0-ED5C76FDB4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5816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A4D7420-414B-4FDF-B287-15BB5AAD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0A46E81B-93DB-484C-A432-5DBC33E883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smtClean="0">
                <a:solidFill>
                  <a:prstClr val="black">
                    <a:lumMod val="75000"/>
                    <a:lumOff val="25000"/>
                  </a:prstClr>
                </a:solidFill>
                <a:latin typeface="Gotham Book" charset="0"/>
              </a:rPr>
              <a:t>For adolescents, the AAI contrasts with the need to feel autonomous, free and independent. Many “forget” at home because the AAI plays as a reminder of their disease and the risk of a severe reaction.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smtClean="0">
              <a:solidFill>
                <a:prstClr val="black">
                  <a:lumMod val="75000"/>
                  <a:lumOff val="25000"/>
                </a:prstClr>
              </a:solidFill>
              <a:latin typeface="Gotham Book"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smtClean="0">
                <a:solidFill>
                  <a:prstClr val="black">
                    <a:lumMod val="75000"/>
                    <a:lumOff val="25000"/>
                  </a:prstClr>
                </a:solidFill>
                <a:latin typeface="Gotham Book" charset="0"/>
              </a:rPr>
              <a:t>In case of fatal anaphylaxis reactions, the community is shaken and shocked. The nightmare became true. </a:t>
            </a:r>
          </a:p>
          <a:p>
            <a:pPr eaLnBrk="1" hangingPunct="1">
              <a:spcBef>
                <a:spcPct val="0"/>
              </a:spcBef>
            </a:pPr>
            <a:endParaRPr lang="fr-BE" altLang="en-US" dirty="0"/>
          </a:p>
        </p:txBody>
      </p:sp>
      <p:sp>
        <p:nvSpPr>
          <p:cNvPr id="5124" name="Slide Number Placeholder 3">
            <a:extLst>
              <a:ext uri="{FF2B5EF4-FFF2-40B4-BE49-F238E27FC236}">
                <a16:creationId xmlns:a16="http://schemas.microsoft.com/office/drawing/2014/main" xmlns="" id="{CED58DC6-8FFD-4A5E-A9AD-3DC97B21E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B6900-5E34-462D-8DE0-ED5C76FDB4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8774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A4D7420-414B-4FDF-B287-15BB5AAD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0A46E81B-93DB-484C-A432-5DBC33E883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dirty="0"/>
          </a:p>
        </p:txBody>
      </p:sp>
      <p:sp>
        <p:nvSpPr>
          <p:cNvPr id="5124" name="Slide Number Placeholder 3">
            <a:extLst>
              <a:ext uri="{FF2B5EF4-FFF2-40B4-BE49-F238E27FC236}">
                <a16:creationId xmlns:a16="http://schemas.microsoft.com/office/drawing/2014/main" xmlns="" id="{CED58DC6-8FFD-4A5E-A9AD-3DC97B21E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B6900-5E34-462D-8DE0-ED5C76FDB4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774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A4D7420-414B-4FDF-B287-15BB5AAD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0A46E81B-93DB-484C-A432-5DBC33E883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smtClean="0">
                <a:solidFill>
                  <a:srgbClr val="FF0000"/>
                </a:solidFill>
                <a:latin typeface="Gotham Book" charset="0"/>
              </a:rPr>
              <a:t>Questions linked</a:t>
            </a:r>
            <a:r>
              <a:rPr lang="en-US" sz="1200" baseline="0" dirty="0" smtClean="0">
                <a:solidFill>
                  <a:srgbClr val="FF0000"/>
                </a:solidFill>
                <a:latin typeface="Gotham Book" charset="0"/>
              </a:rPr>
              <a:t> to points one and two: </a:t>
            </a:r>
            <a:r>
              <a:rPr lang="en-US" sz="1200" dirty="0" smtClean="0">
                <a:solidFill>
                  <a:srgbClr val="FF0000"/>
                </a:solidFill>
                <a:latin typeface="Gotham Book" charset="0"/>
              </a:rPr>
              <a:t>How long does the AAI’s “life” lasts? How much does a AAI cost? </a:t>
            </a:r>
          </a:p>
          <a:p>
            <a:pPr eaLnBrk="1" hangingPunct="1">
              <a:spcBef>
                <a:spcPct val="0"/>
              </a:spcBef>
            </a:pPr>
            <a:endParaRPr lang="fr-BE" altLang="en-US" dirty="0"/>
          </a:p>
        </p:txBody>
      </p:sp>
      <p:sp>
        <p:nvSpPr>
          <p:cNvPr id="5124" name="Slide Number Placeholder 3">
            <a:extLst>
              <a:ext uri="{FF2B5EF4-FFF2-40B4-BE49-F238E27FC236}">
                <a16:creationId xmlns:a16="http://schemas.microsoft.com/office/drawing/2014/main" xmlns="" id="{CED58DC6-8FFD-4A5E-A9AD-3DC97B21E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B6900-5E34-462D-8DE0-ED5C76FDB4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1134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A4D7420-414B-4FDF-B287-15BB5AAD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0A46E81B-93DB-484C-A432-5DBC33E883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a:p>
        </p:txBody>
      </p:sp>
      <p:sp>
        <p:nvSpPr>
          <p:cNvPr id="5124" name="Slide Number Placeholder 3">
            <a:extLst>
              <a:ext uri="{FF2B5EF4-FFF2-40B4-BE49-F238E27FC236}">
                <a16:creationId xmlns:a16="http://schemas.microsoft.com/office/drawing/2014/main" xmlns="" id="{CED58DC6-8FFD-4A5E-A9AD-3DC97B21E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B6900-5E34-462D-8DE0-ED5C76FDB4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0828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A4D7420-414B-4FDF-B287-15BB5AAD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0A46E81B-93DB-484C-A432-5DBC33E883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spcBef>
                <a:spcPts val="600"/>
              </a:spcBef>
              <a:buClr>
                <a:srgbClr val="1C76BD"/>
              </a:buClr>
              <a:buFont typeface="Arial" panose="020B0604020202020204" pitchFamily="34" charset="0"/>
              <a:buChar char="•"/>
              <a:defRPr/>
            </a:pPr>
            <a:r>
              <a:rPr lang="en-US" sz="1200" dirty="0" smtClean="0">
                <a:solidFill>
                  <a:prstClr val="black">
                    <a:lumMod val="75000"/>
                    <a:lumOff val="25000"/>
                  </a:prstClr>
                </a:solidFill>
                <a:latin typeface="Gotham Book" charset="0"/>
              </a:rPr>
              <a:t>Negative unintended consequences: children not being allowed to schools, hobby/sport clubs, camps… due to their high risk of anaphylaxis. </a:t>
            </a:r>
          </a:p>
          <a:p>
            <a:pPr marL="171450" indent="-171450" algn="just">
              <a:spcBef>
                <a:spcPts val="600"/>
              </a:spcBef>
              <a:buClr>
                <a:srgbClr val="1C76BD"/>
              </a:buClr>
              <a:buFont typeface="Arial" panose="020B0604020202020204" pitchFamily="34" charset="0"/>
              <a:buChar char="•"/>
              <a:defRPr/>
            </a:pPr>
            <a:r>
              <a:rPr lang="en-US" sz="1200" dirty="0" smtClean="0">
                <a:solidFill>
                  <a:prstClr val="black">
                    <a:lumMod val="75000"/>
                    <a:lumOff val="25000"/>
                  </a:prstClr>
                </a:solidFill>
                <a:latin typeface="Gotham Book" charset="0"/>
              </a:rPr>
              <a:t>Positive unintended consequences: to respond to their needs by giving their contribution to the community: e.g. the child ends up studying to be a doctor</a:t>
            </a:r>
            <a:r>
              <a:rPr lang="en-US" sz="1200" baseline="0" dirty="0" smtClean="0">
                <a:solidFill>
                  <a:prstClr val="black">
                    <a:lumMod val="75000"/>
                    <a:lumOff val="25000"/>
                  </a:prstClr>
                </a:solidFill>
                <a:latin typeface="Gotham Book" charset="0"/>
              </a:rPr>
              <a:t> or</a:t>
            </a:r>
            <a:r>
              <a:rPr lang="en-US" sz="1200" dirty="0" smtClean="0">
                <a:solidFill>
                  <a:prstClr val="black">
                    <a:lumMod val="75000"/>
                    <a:lumOff val="25000"/>
                  </a:prstClr>
                </a:solidFill>
                <a:latin typeface="Gotham Book" charset="0"/>
              </a:rPr>
              <a:t> nutritionist (to understand</a:t>
            </a:r>
            <a:r>
              <a:rPr lang="en-US" sz="1200" baseline="0" dirty="0" smtClean="0">
                <a:solidFill>
                  <a:prstClr val="black">
                    <a:lumMod val="75000"/>
                    <a:lumOff val="25000"/>
                  </a:prstClr>
                </a:solidFill>
                <a:latin typeface="Gotham Book" charset="0"/>
              </a:rPr>
              <a:t> their allergy and help others</a:t>
            </a:r>
            <a:r>
              <a:rPr lang="en-US" sz="1200" dirty="0" smtClean="0">
                <a:solidFill>
                  <a:prstClr val="black">
                    <a:lumMod val="75000"/>
                    <a:lumOff val="25000"/>
                  </a:prstClr>
                </a:solidFill>
                <a:latin typeface="Gotham Book" charset="0"/>
              </a:rPr>
              <a:t>), or catering school to become a chef</a:t>
            </a:r>
            <a:r>
              <a:rPr lang="en-US" sz="1200" baseline="0" dirty="0" smtClean="0">
                <a:solidFill>
                  <a:prstClr val="black">
                    <a:lumMod val="75000"/>
                    <a:lumOff val="25000"/>
                  </a:prstClr>
                </a:solidFill>
                <a:latin typeface="Gotham Book" charset="0"/>
              </a:rPr>
              <a:t> (to improve the allergen management in the kitchen)</a:t>
            </a:r>
            <a:endParaRPr lang="en-US" sz="1200" dirty="0" smtClean="0">
              <a:solidFill>
                <a:prstClr val="black">
                  <a:lumMod val="75000"/>
                  <a:lumOff val="25000"/>
                </a:prstClr>
              </a:solidFill>
              <a:latin typeface="Gotham Book" charset="0"/>
            </a:endParaRPr>
          </a:p>
          <a:p>
            <a:pPr eaLnBrk="1" hangingPunct="1">
              <a:spcBef>
                <a:spcPct val="0"/>
              </a:spcBef>
            </a:pPr>
            <a:endParaRPr lang="fr-BE" altLang="en-US" dirty="0"/>
          </a:p>
        </p:txBody>
      </p:sp>
      <p:sp>
        <p:nvSpPr>
          <p:cNvPr id="5124" name="Slide Number Placeholder 3">
            <a:extLst>
              <a:ext uri="{FF2B5EF4-FFF2-40B4-BE49-F238E27FC236}">
                <a16:creationId xmlns:a16="http://schemas.microsoft.com/office/drawing/2014/main" xmlns="" id="{CED58DC6-8FFD-4A5E-A9AD-3DC97B21E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B6900-5E34-462D-8DE0-ED5C76FDB4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5735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A4D7420-414B-4FDF-B287-15BB5AAD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0A46E81B-93DB-484C-A432-5DBC33E883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a:p>
        </p:txBody>
      </p:sp>
      <p:sp>
        <p:nvSpPr>
          <p:cNvPr id="5124" name="Slide Number Placeholder 3">
            <a:extLst>
              <a:ext uri="{FF2B5EF4-FFF2-40B4-BE49-F238E27FC236}">
                <a16:creationId xmlns:a16="http://schemas.microsoft.com/office/drawing/2014/main" xmlns="" id="{CED58DC6-8FFD-4A5E-A9AD-3DC97B21E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B6900-5E34-462D-8DE0-ED5C76FDB4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1896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mailto:info@efanet.org" TargetMode="Externa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hyperlink" Target="mailto:info@efanet.org"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6" name="Rectangle 5"/>
          <p:cNvSpPr/>
          <p:nvPr userDrawn="1"/>
        </p:nvSpPr>
        <p:spPr>
          <a:xfrm>
            <a:off x="0" y="0"/>
            <a:ext cx="10104120" cy="6858000"/>
          </a:xfrm>
          <a:prstGeom prst="rect">
            <a:avLst/>
          </a:prstGeom>
          <a:solidFill>
            <a:srgbClr val="449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07" y="215082"/>
            <a:ext cx="3651756" cy="2021193"/>
          </a:xfrm>
          <a:prstGeom prst="rect">
            <a:avLst/>
          </a:prstGeom>
        </p:spPr>
      </p:pic>
      <p:sp>
        <p:nvSpPr>
          <p:cNvPr id="12" name="Titre 1"/>
          <p:cNvSpPr txBox="1">
            <a:spLocks/>
          </p:cNvSpPr>
          <p:nvPr userDrawn="1"/>
        </p:nvSpPr>
        <p:spPr>
          <a:xfrm>
            <a:off x="670213" y="2512050"/>
            <a:ext cx="8420100" cy="1531256"/>
          </a:xfrm>
          <a:prstGeom prst="rect">
            <a:avLst/>
          </a:prstGeom>
        </p:spPr>
        <p:txBody>
          <a:bodyPr vert="horz" lIns="0" tIns="0" rIns="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6000" b="1" dirty="0">
                <a:solidFill>
                  <a:schemeClr val="bg1"/>
                </a:solidFill>
                <a:latin typeface="Gotham Bold" charset="0"/>
                <a:ea typeface="Gotham Bold" charset="0"/>
                <a:cs typeface="Gotham Bold" charset="0"/>
              </a:rPr>
              <a:t>PPT </a:t>
            </a:r>
            <a:r>
              <a:rPr lang="fr-FR" sz="6000" b="1" dirty="0" err="1">
                <a:solidFill>
                  <a:schemeClr val="bg1"/>
                </a:solidFill>
                <a:latin typeface="Gotham Bold" charset="0"/>
                <a:ea typeface="Gotham Bold" charset="0"/>
                <a:cs typeface="Gotham Bold" charset="0"/>
              </a:rPr>
              <a:t>title</a:t>
            </a:r>
            <a:endParaRPr lang="fr-FR" sz="6000" b="1" dirty="0">
              <a:solidFill>
                <a:schemeClr val="bg1"/>
              </a:solidFill>
              <a:latin typeface="Gotham Bold" charset="0"/>
              <a:ea typeface="Gotham Bold" charset="0"/>
              <a:cs typeface="Gotham Bold" charset="0"/>
            </a:endParaRPr>
          </a:p>
        </p:txBody>
      </p:sp>
      <p:sp>
        <p:nvSpPr>
          <p:cNvPr id="13" name="Sous-titre 2"/>
          <p:cNvSpPr txBox="1">
            <a:spLocks/>
          </p:cNvSpPr>
          <p:nvPr userDrawn="1"/>
        </p:nvSpPr>
        <p:spPr>
          <a:xfrm>
            <a:off x="1238250" y="4319081"/>
            <a:ext cx="7429500" cy="2329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1200"/>
              </a:spcAft>
              <a:buClr>
                <a:srgbClr val="1C76BD"/>
              </a:buClr>
              <a:buFont typeface="Arial" panose="020B0604020202020204" pitchFamily="34" charset="0"/>
              <a:buNone/>
              <a:defRPr sz="2000" b="0" kern="1200" baseline="0">
                <a:solidFill>
                  <a:srgbClr val="4490C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400" b="1" dirty="0" err="1">
                <a:solidFill>
                  <a:schemeClr val="bg1"/>
                </a:solidFill>
                <a:latin typeface="Gotham Bold" charset="0"/>
                <a:ea typeface="Gotham Bold" charset="0"/>
                <a:cs typeface="Gotham Bold" charset="0"/>
              </a:rPr>
              <a:t>Authors</a:t>
            </a:r>
            <a:r>
              <a:rPr lang="fr-FR" sz="2400" b="1" dirty="0">
                <a:solidFill>
                  <a:schemeClr val="bg1"/>
                </a:solidFill>
                <a:latin typeface="Gotham Bold" charset="0"/>
                <a:ea typeface="Gotham Bold" charset="0"/>
                <a:cs typeface="Gotham Bold" charset="0"/>
              </a:rPr>
              <a:t>’ </a:t>
            </a:r>
            <a:r>
              <a:rPr lang="fr-FR" sz="2400" b="1" dirty="0" err="1">
                <a:solidFill>
                  <a:schemeClr val="bg1"/>
                </a:solidFill>
                <a:latin typeface="Gotham Bold" charset="0"/>
                <a:ea typeface="Gotham Bold" charset="0"/>
                <a:cs typeface="Gotham Bold" charset="0"/>
              </a:rPr>
              <a:t>name</a:t>
            </a:r>
            <a:endParaRPr lang="fr-FR" sz="2400" b="1" dirty="0">
              <a:solidFill>
                <a:schemeClr val="bg1"/>
              </a:solidFill>
              <a:latin typeface="Gotham Bold" charset="0"/>
              <a:ea typeface="Gotham Bold" charset="0"/>
              <a:cs typeface="Gotham Bold" charset="0"/>
            </a:endParaRPr>
          </a:p>
          <a:p>
            <a:pPr algn="ctr">
              <a:spcBef>
                <a:spcPts val="0"/>
              </a:spcBef>
              <a:spcAft>
                <a:spcPts val="0"/>
              </a:spcAft>
            </a:pPr>
            <a:endParaRPr lang="fr-FR" sz="2400" dirty="0">
              <a:solidFill>
                <a:schemeClr val="bg1"/>
              </a:solidFill>
              <a:latin typeface="Gotham Bold" charset="0"/>
              <a:ea typeface="Gotham Bold" charset="0"/>
              <a:cs typeface="Gotham Bold" charset="0"/>
            </a:endParaRPr>
          </a:p>
          <a:p>
            <a:pPr algn="ctr"/>
            <a:r>
              <a:rPr lang="fr-FR" sz="2400" dirty="0">
                <a:solidFill>
                  <a:schemeClr val="bg1"/>
                </a:solidFill>
                <a:latin typeface="Gotham Book" charset="0"/>
                <a:ea typeface="Gotham Book" charset="0"/>
                <a:cs typeface="Gotham Book" charset="0"/>
              </a:rPr>
              <a:t>Date &amp; Place</a:t>
            </a:r>
          </a:p>
        </p:txBody>
      </p:sp>
    </p:spTree>
    <p:extLst>
      <p:ext uri="{BB962C8B-B14F-4D97-AF65-F5344CB8AC3E}">
        <p14:creationId xmlns:p14="http://schemas.microsoft.com/office/powerpoint/2010/main" val="245805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ons blue">
    <p:spTree>
      <p:nvGrpSpPr>
        <p:cNvPr id="1" name=""/>
        <p:cNvGrpSpPr/>
        <p:nvPr/>
      </p:nvGrpSpPr>
      <p:grpSpPr>
        <a:xfrm>
          <a:off x="0" y="0"/>
          <a:ext cx="0" cy="0"/>
          <a:chOff x="0" y="0"/>
          <a:chExt cx="0" cy="0"/>
        </a:xfrm>
      </p:grpSpPr>
      <p:sp>
        <p:nvSpPr>
          <p:cNvPr id="6" name="Rectangle 5"/>
          <p:cNvSpPr/>
          <p:nvPr userDrawn="1"/>
        </p:nvSpPr>
        <p:spPr>
          <a:xfrm>
            <a:off x="0" y="0"/>
            <a:ext cx="10104120" cy="6858000"/>
          </a:xfrm>
          <a:prstGeom prst="rect">
            <a:avLst/>
          </a:prstGeom>
          <a:solidFill>
            <a:srgbClr val="449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07" y="215082"/>
            <a:ext cx="3651756" cy="2021193"/>
          </a:xfrm>
          <a:prstGeom prst="rect">
            <a:avLst/>
          </a:prstGeom>
        </p:spPr>
      </p:pic>
      <p:sp>
        <p:nvSpPr>
          <p:cNvPr id="5" name="TextBox 4"/>
          <p:cNvSpPr txBox="1"/>
          <p:nvPr userDrawn="1"/>
        </p:nvSpPr>
        <p:spPr>
          <a:xfrm>
            <a:off x="1644453" y="4626538"/>
            <a:ext cx="5480417" cy="707886"/>
          </a:xfrm>
          <a:prstGeom prst="rect">
            <a:avLst/>
          </a:prstGeom>
          <a:noFill/>
        </p:spPr>
        <p:txBody>
          <a:bodyPr wrap="square" rtlCol="0">
            <a:spAutoFit/>
          </a:bodyPr>
          <a:lstStyle/>
          <a:p>
            <a:r>
              <a:rPr lang="en-US" sz="4000" b="1" dirty="0">
                <a:solidFill>
                  <a:schemeClr val="bg1"/>
                </a:solidFill>
                <a:latin typeface="Gotham Bold" charset="0"/>
                <a:ea typeface="Gotham Bold" charset="0"/>
                <a:cs typeface="Gotham Bold" charset="0"/>
              </a:rPr>
              <a:t>CONCLUSIONS</a:t>
            </a:r>
          </a:p>
        </p:txBody>
      </p:sp>
    </p:spTree>
    <p:extLst>
      <p:ext uri="{BB962C8B-B14F-4D97-AF65-F5344CB8AC3E}">
        <p14:creationId xmlns:p14="http://schemas.microsoft.com/office/powerpoint/2010/main" val="177017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5/10/16</a:t>
            </a:r>
            <a:endParaRPr lang="en-US" dirty="0"/>
          </a:p>
        </p:txBody>
      </p:sp>
      <p:sp>
        <p:nvSpPr>
          <p:cNvPr id="4" name="Footer Placeholder 3"/>
          <p:cNvSpPr>
            <a:spLocks noGrp="1"/>
          </p:cNvSpPr>
          <p:nvPr>
            <p:ph type="ftr" sz="quarter" idx="11"/>
          </p:nvPr>
        </p:nvSpPr>
        <p:spPr/>
        <p:txBody>
          <a:bodyPr/>
          <a:lstStyle/>
          <a:p>
            <a:r>
              <a:rPr lang="en-US"/>
              <a:t>Document Name EFA</a:t>
            </a:r>
            <a:endParaRPr lang="en-US" dirty="0"/>
          </a:p>
        </p:txBody>
      </p:sp>
      <p:sp>
        <p:nvSpPr>
          <p:cNvPr id="5" name="Slide Number Placeholder 4"/>
          <p:cNvSpPr>
            <a:spLocks noGrp="1"/>
          </p:cNvSpPr>
          <p:nvPr>
            <p:ph type="sldNum" sz="quarter" idx="12"/>
          </p:nvPr>
        </p:nvSpPr>
        <p:spPr/>
        <p:txBody>
          <a:bodyPr/>
          <a:lstStyle/>
          <a:p>
            <a:fld id="{8723AE3D-20E4-4640-9AB9-4394421DC461}" type="slidenum">
              <a:rPr lang="en-US" smtClean="0"/>
              <a:pPr/>
              <a:t>‹#›</a:t>
            </a:fld>
            <a:endParaRPr lang="en-US"/>
          </a:p>
        </p:txBody>
      </p:sp>
      <p:sp>
        <p:nvSpPr>
          <p:cNvPr id="7" name="TextBox 10"/>
          <p:cNvSpPr txBox="1"/>
          <p:nvPr userDrawn="1"/>
        </p:nvSpPr>
        <p:spPr>
          <a:xfrm>
            <a:off x="2410691" y="464284"/>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US" sz="3200" b="1" dirty="0">
                <a:solidFill>
                  <a:srgbClr val="4490CE"/>
                </a:solidFill>
                <a:latin typeface="Gotham Bold" charset="0"/>
                <a:ea typeface="Gotham Bold" charset="0"/>
                <a:cs typeface="Gotham Bold" charset="0"/>
              </a:rPr>
              <a:t>MAIN TITLE</a:t>
            </a:r>
          </a:p>
        </p:txBody>
      </p:sp>
      <p:sp>
        <p:nvSpPr>
          <p:cNvPr id="8" name="TextBox 7"/>
          <p:cNvSpPr txBox="1"/>
          <p:nvPr userDrawn="1"/>
        </p:nvSpPr>
        <p:spPr>
          <a:xfrm>
            <a:off x="1109865" y="1896387"/>
            <a:ext cx="7696764" cy="4001095"/>
          </a:xfrm>
          <a:prstGeom prst="rect">
            <a:avLst/>
          </a:prstGeom>
          <a:noFill/>
        </p:spPr>
        <p:txBody>
          <a:bodyPr wrap="square" lIns="0" tIns="0" rIns="0" bIns="0" rtlCol="0">
            <a:spAutoFit/>
          </a:bodyPr>
          <a:lstStyle/>
          <a:p>
            <a:pPr marL="285750" indent="-285750">
              <a:spcBef>
                <a:spcPts val="1200"/>
              </a:spcBef>
              <a:spcAft>
                <a:spcPts val="1200"/>
              </a:spcAft>
              <a:buClr>
                <a:srgbClr val="1C76BD"/>
              </a:buClr>
              <a:buFont typeface="Arial" panose="020B0604020202020204" pitchFamily="34" charset="0"/>
              <a:buChar char="•"/>
            </a:pPr>
            <a:r>
              <a:rPr lang="en-US" sz="2000" b="1" dirty="0">
                <a:solidFill>
                  <a:srgbClr val="FF3300"/>
                </a:solidFill>
                <a:latin typeface="Gotham Book" charset="0"/>
                <a:ea typeface="Gotham Book" charset="0"/>
                <a:cs typeface="Gotham Book" charset="0"/>
              </a:rPr>
              <a:t>In the 1800’s</a:t>
            </a:r>
            <a:r>
              <a:rPr lang="en-US" sz="2000" b="1" dirty="0">
                <a:solidFill>
                  <a:schemeClr val="bg2">
                    <a:lumMod val="25000"/>
                  </a:schemeClr>
                </a:solidFill>
                <a:latin typeface="Gotham Book" charset="0"/>
                <a:ea typeface="Gotham Book" charset="0"/>
                <a:cs typeface="Gotham Book" charset="0"/>
              </a:rPr>
              <a:t>:</a:t>
            </a:r>
            <a:r>
              <a:rPr lang="en-US" sz="2000" dirty="0">
                <a:solidFill>
                  <a:schemeClr val="bg2">
                    <a:lumMod val="25000"/>
                  </a:schemeClr>
                </a:solidFill>
                <a:latin typeface="Gotham Book" charset="0"/>
                <a:ea typeface="Gotham Book" charset="0"/>
                <a:cs typeface="Gotham Book" charset="0"/>
              </a:rPr>
              <a:t> early drugs were derived from plant </a:t>
            </a:r>
            <a:r>
              <a:rPr lang="en-US" sz="2000" dirty="0">
                <a:solidFill>
                  <a:schemeClr val="tx1">
                    <a:lumMod val="95000"/>
                    <a:lumOff val="5000"/>
                  </a:schemeClr>
                </a:solidFill>
                <a:latin typeface="Gotham Book" charset="0"/>
                <a:ea typeface="Gotham Book" charset="0"/>
                <a:cs typeface="Gotham Book" charset="0"/>
              </a:rPr>
              <a:t>and </a:t>
            </a:r>
            <a:r>
              <a:rPr lang="en-US" sz="2000" b="1" dirty="0">
                <a:solidFill>
                  <a:schemeClr val="tx1">
                    <a:lumMod val="95000"/>
                    <a:lumOff val="5000"/>
                  </a:schemeClr>
                </a:solidFill>
                <a:latin typeface="Gotham Book" charset="0"/>
                <a:ea typeface="Gotham Book" charset="0"/>
                <a:cs typeface="Gotham Book" charset="0"/>
              </a:rPr>
              <a:t>supplemented by animal </a:t>
            </a:r>
            <a:r>
              <a:rPr lang="en-US" sz="2000" dirty="0">
                <a:solidFill>
                  <a:schemeClr val="tx1">
                    <a:lumMod val="95000"/>
                    <a:lumOff val="5000"/>
                  </a:schemeClr>
                </a:solidFill>
                <a:latin typeface="Gotham Book" charset="0"/>
                <a:ea typeface="Gotham Book" charset="0"/>
                <a:cs typeface="Gotham Book" charset="0"/>
              </a:rPr>
              <a:t>materials and minerals. </a:t>
            </a:r>
          </a:p>
          <a:p>
            <a:pPr marL="285750" indent="-285750">
              <a:spcBef>
                <a:spcPts val="1200"/>
              </a:spcBef>
              <a:spcAft>
                <a:spcPts val="1200"/>
              </a:spcAft>
              <a:buClr>
                <a:srgbClr val="1C76BD"/>
              </a:buClr>
              <a:buFont typeface="Arial" panose="020B0604020202020204" pitchFamily="34" charset="0"/>
              <a:buChar char="•"/>
            </a:pPr>
            <a:r>
              <a:rPr lang="en-US" sz="2000" b="1" dirty="0">
                <a:solidFill>
                  <a:srgbClr val="FF3300"/>
                </a:solidFill>
                <a:latin typeface="Gotham Book" charset="0"/>
                <a:ea typeface="Gotham Book" charset="0"/>
                <a:cs typeface="Gotham Book" charset="0"/>
              </a:rPr>
              <a:t>These drugs</a:t>
            </a:r>
            <a:r>
              <a:rPr lang="en-US" sz="2000" b="1" dirty="0">
                <a:solidFill>
                  <a:schemeClr val="bg2">
                    <a:lumMod val="25000"/>
                  </a:schemeClr>
                </a:solidFill>
                <a:latin typeface="Gotham Book" charset="0"/>
                <a:ea typeface="Gotham Book" charset="0"/>
                <a:cs typeface="Gotham Book" charset="0"/>
              </a:rPr>
              <a:t>: </a:t>
            </a:r>
            <a:r>
              <a:rPr lang="en-US" sz="2000" dirty="0">
                <a:solidFill>
                  <a:schemeClr val="bg2">
                    <a:lumMod val="25000"/>
                  </a:schemeClr>
                </a:solidFill>
                <a:latin typeface="Gotham Book" charset="0"/>
                <a:ea typeface="Gotham Book" charset="0"/>
                <a:cs typeface="Gotham Book" charset="0"/>
              </a:rPr>
              <a:t>were mainly discovered through a combination of trial and error experimentation, observation of human and animal reactions and they were the only available treatments until recent times. </a:t>
            </a:r>
          </a:p>
          <a:p>
            <a:pPr marL="285750" indent="-285750">
              <a:spcBef>
                <a:spcPts val="1200"/>
              </a:spcBef>
              <a:spcAft>
                <a:spcPts val="1200"/>
              </a:spcAft>
              <a:buClr>
                <a:srgbClr val="1C76BD"/>
              </a:buClr>
              <a:buFont typeface="Arial" panose="020B0604020202020204" pitchFamily="34" charset="0"/>
              <a:buChar char="•"/>
            </a:pPr>
            <a:r>
              <a:rPr lang="en-US" sz="2000" b="1" dirty="0">
                <a:solidFill>
                  <a:srgbClr val="FF3300"/>
                </a:solidFill>
                <a:latin typeface="Gotham Book" charset="0"/>
                <a:ea typeface="Gotham Book" charset="0"/>
                <a:cs typeface="Gotham Book" charset="0"/>
              </a:rPr>
              <a:t>Scientific techniques</a:t>
            </a:r>
            <a:r>
              <a:rPr lang="en-US" sz="2000" b="1" dirty="0">
                <a:solidFill>
                  <a:schemeClr val="bg2">
                    <a:lumMod val="25000"/>
                  </a:schemeClr>
                </a:solidFill>
                <a:latin typeface="Gotham Book" charset="0"/>
                <a:ea typeface="Gotham Book" charset="0"/>
                <a:cs typeface="Gotham Book" charset="0"/>
              </a:rPr>
              <a:t>: </a:t>
            </a:r>
            <a:r>
              <a:rPr lang="en-US" sz="2000" dirty="0">
                <a:solidFill>
                  <a:schemeClr val="bg2">
                    <a:lumMod val="25000"/>
                  </a:schemeClr>
                </a:solidFill>
                <a:latin typeface="Gotham Book" charset="0"/>
                <a:ea typeface="Gotham Book" charset="0"/>
                <a:cs typeface="Gotham Book" charset="0"/>
              </a:rPr>
              <a:t>to </a:t>
            </a:r>
            <a:r>
              <a:rPr lang="en-US" sz="2000" b="1" dirty="0">
                <a:solidFill>
                  <a:schemeClr val="bg2">
                    <a:lumMod val="25000"/>
                  </a:schemeClr>
                </a:solidFill>
                <a:latin typeface="Gotham Book" charset="0"/>
                <a:ea typeface="Gotham Book" charset="0"/>
                <a:cs typeface="Gotham Book" charset="0"/>
              </a:rPr>
              <a:t>drug discovery and development</a:t>
            </a:r>
            <a:r>
              <a:rPr lang="en-US" sz="2000" dirty="0">
                <a:solidFill>
                  <a:schemeClr val="bg2">
                    <a:lumMod val="25000"/>
                  </a:schemeClr>
                </a:solidFill>
                <a:latin typeface="Gotham Book" charset="0"/>
                <a:ea typeface="Gotham Book" charset="0"/>
                <a:cs typeface="Gotham Book" charset="0"/>
              </a:rPr>
              <a:t> began in the 1800’s. </a:t>
            </a:r>
          </a:p>
          <a:p>
            <a:pPr marL="285750" indent="-285750">
              <a:spcBef>
                <a:spcPts val="1200"/>
              </a:spcBef>
              <a:buClr>
                <a:srgbClr val="1C76BD"/>
              </a:buClr>
              <a:buFont typeface="Arial" panose="020B0604020202020204" pitchFamily="34" charset="0"/>
              <a:buChar char="•"/>
            </a:pPr>
            <a:r>
              <a:rPr lang="en-US" sz="2000" b="1" dirty="0">
                <a:solidFill>
                  <a:srgbClr val="FF3300"/>
                </a:solidFill>
                <a:latin typeface="Gotham Book" charset="0"/>
                <a:ea typeface="Gotham Book" charset="0"/>
                <a:cs typeface="Gotham Book" charset="0"/>
              </a:rPr>
              <a:t>From then onwards</a:t>
            </a:r>
            <a:r>
              <a:rPr lang="en-US" sz="2000" dirty="0">
                <a:solidFill>
                  <a:schemeClr val="bg2">
                    <a:lumMod val="25000"/>
                  </a:schemeClr>
                </a:solidFill>
                <a:latin typeface="Gotham Book" charset="0"/>
                <a:ea typeface="Gotham Book" charset="0"/>
                <a:cs typeface="Gotham Book" charset="0"/>
              </a:rPr>
              <a:t>: more and more drugs were discovered, tested and synthesized in large-scale manufacturing plants. </a:t>
            </a:r>
            <a:endParaRPr lang="en-US" sz="2000" b="1" dirty="0">
              <a:solidFill>
                <a:schemeClr val="bg2">
                  <a:lumMod val="2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289494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Thank you">
    <p:spTree>
      <p:nvGrpSpPr>
        <p:cNvPr id="1" name=""/>
        <p:cNvGrpSpPr/>
        <p:nvPr/>
      </p:nvGrpSpPr>
      <p:grpSpPr>
        <a:xfrm>
          <a:off x="0" y="0"/>
          <a:ext cx="0" cy="0"/>
          <a:chOff x="0" y="0"/>
          <a:chExt cx="0" cy="0"/>
        </a:xfrm>
      </p:grpSpPr>
      <p:sp>
        <p:nvSpPr>
          <p:cNvPr id="6" name="Rectangle 5"/>
          <p:cNvSpPr/>
          <p:nvPr userDrawn="1"/>
        </p:nvSpPr>
        <p:spPr>
          <a:xfrm>
            <a:off x="0" y="0"/>
            <a:ext cx="10104120" cy="6858000"/>
          </a:xfrm>
          <a:prstGeom prst="rect">
            <a:avLst/>
          </a:prstGeom>
          <a:solidFill>
            <a:srgbClr val="449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07" y="215082"/>
            <a:ext cx="3651756" cy="2021193"/>
          </a:xfrm>
          <a:prstGeom prst="rect">
            <a:avLst/>
          </a:prstGeom>
        </p:spPr>
      </p:pic>
      <p:sp>
        <p:nvSpPr>
          <p:cNvPr id="5" name="TextBox 4"/>
          <p:cNvSpPr txBox="1"/>
          <p:nvPr userDrawn="1"/>
        </p:nvSpPr>
        <p:spPr>
          <a:xfrm>
            <a:off x="2311850" y="2874441"/>
            <a:ext cx="5480417" cy="707886"/>
          </a:xfrm>
          <a:prstGeom prst="rect">
            <a:avLst/>
          </a:prstGeom>
          <a:noFill/>
        </p:spPr>
        <p:txBody>
          <a:bodyPr wrap="square" rtlCol="0">
            <a:spAutoFit/>
          </a:bodyPr>
          <a:lstStyle/>
          <a:p>
            <a:pPr algn="ctr"/>
            <a:r>
              <a:rPr lang="en-US" sz="4000" b="1" dirty="0">
                <a:solidFill>
                  <a:schemeClr val="bg1"/>
                </a:solidFill>
                <a:latin typeface="Gotham Bold" charset="0"/>
                <a:ea typeface="Gotham Bold" charset="0"/>
                <a:cs typeface="Gotham Bold" charset="0"/>
              </a:rPr>
              <a:t>Questions? </a:t>
            </a:r>
          </a:p>
        </p:txBody>
      </p:sp>
      <p:sp>
        <p:nvSpPr>
          <p:cNvPr id="8" name="TextBox 7"/>
          <p:cNvSpPr txBox="1"/>
          <p:nvPr userDrawn="1"/>
        </p:nvSpPr>
        <p:spPr>
          <a:xfrm>
            <a:off x="2311851" y="3930575"/>
            <a:ext cx="5480417" cy="707886"/>
          </a:xfrm>
          <a:prstGeom prst="rect">
            <a:avLst/>
          </a:prstGeom>
          <a:noFill/>
        </p:spPr>
        <p:txBody>
          <a:bodyPr wrap="square" rtlCol="0">
            <a:spAutoFit/>
          </a:bodyPr>
          <a:lstStyle/>
          <a:p>
            <a:pPr algn="ctr"/>
            <a:r>
              <a:rPr lang="en-US" sz="4000" b="1" dirty="0">
                <a:solidFill>
                  <a:schemeClr val="bg1"/>
                </a:solidFill>
                <a:latin typeface="Gotham Bold" charset="0"/>
                <a:ea typeface="Gotham Bold" charset="0"/>
                <a:cs typeface="Gotham Bold" charset="0"/>
              </a:rPr>
              <a:t>THANK YOU! </a:t>
            </a:r>
          </a:p>
        </p:txBody>
      </p:sp>
    </p:spTree>
    <p:extLst>
      <p:ext uri="{BB962C8B-B14F-4D97-AF65-F5344CB8AC3E}">
        <p14:creationId xmlns:p14="http://schemas.microsoft.com/office/powerpoint/2010/main" val="2290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icture">
    <p:spTree>
      <p:nvGrpSpPr>
        <p:cNvPr id="1" name=""/>
        <p:cNvGrpSpPr/>
        <p:nvPr/>
      </p:nvGrpSpPr>
      <p:grpSpPr>
        <a:xfrm>
          <a:off x="0" y="0"/>
          <a:ext cx="0" cy="0"/>
          <a:chOff x="0" y="0"/>
          <a:chExt cx="0" cy="0"/>
        </a:xfrm>
      </p:grpSpPr>
      <p:sp>
        <p:nvSpPr>
          <p:cNvPr id="12" name="Rectangle 11"/>
          <p:cNvSpPr/>
          <p:nvPr userDrawn="1"/>
        </p:nvSpPr>
        <p:spPr>
          <a:xfrm>
            <a:off x="0" y="2461618"/>
            <a:ext cx="9906000" cy="46076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07" y="215082"/>
            <a:ext cx="3651756" cy="2021193"/>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1" r="25521"/>
          <a:stretch/>
        </p:blipFill>
        <p:spPr>
          <a:xfrm>
            <a:off x="10274" y="-3554"/>
            <a:ext cx="9895727" cy="287799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4904" y="265176"/>
            <a:ext cx="2037027" cy="1127464"/>
          </a:xfrm>
          <a:prstGeom prst="rect">
            <a:avLst/>
          </a:prstGeom>
        </p:spPr>
      </p:pic>
      <p:sp>
        <p:nvSpPr>
          <p:cNvPr id="10" name="TextBox 9"/>
          <p:cNvSpPr txBox="1"/>
          <p:nvPr userDrawn="1"/>
        </p:nvSpPr>
        <p:spPr>
          <a:xfrm>
            <a:off x="1149624" y="4355584"/>
            <a:ext cx="7804871" cy="2400657"/>
          </a:xfrm>
          <a:prstGeom prst="rect">
            <a:avLst/>
          </a:prstGeom>
          <a:noFill/>
        </p:spPr>
        <p:txBody>
          <a:bodyPr wrap="square" lIns="0" tIns="0" rIns="0" bIns="0" rtlCol="0">
            <a:spAutoFit/>
          </a:bodyPr>
          <a:lstStyle/>
          <a:p>
            <a:r>
              <a:rPr lang="fr-FR" sz="1600" b="1" dirty="0" err="1">
                <a:solidFill>
                  <a:schemeClr val="bg1"/>
                </a:solidFill>
                <a:latin typeface="Gotham Book" charset="0"/>
                <a:ea typeface="Gotham Book" charset="0"/>
                <a:cs typeface="Gotham Book" charset="0"/>
              </a:rPr>
              <a:t>European</a:t>
            </a:r>
            <a:r>
              <a:rPr lang="fr-FR" sz="1600" b="1" dirty="0">
                <a:solidFill>
                  <a:schemeClr val="bg1"/>
                </a:solidFill>
                <a:latin typeface="Gotham Book" charset="0"/>
                <a:ea typeface="Gotham Book" charset="0"/>
                <a:cs typeface="Gotham Book" charset="0"/>
              </a:rPr>
              <a:t> </a:t>
            </a:r>
            <a:r>
              <a:rPr lang="fr-FR" sz="1600" b="1" dirty="0" err="1">
                <a:solidFill>
                  <a:schemeClr val="bg1"/>
                </a:solidFill>
                <a:latin typeface="Gotham Book" charset="0"/>
                <a:ea typeface="Gotham Book" charset="0"/>
                <a:cs typeface="Gotham Book" charset="0"/>
              </a:rPr>
              <a:t>Federation</a:t>
            </a:r>
            <a:r>
              <a:rPr lang="fr-FR" sz="1600" b="1" dirty="0">
                <a:solidFill>
                  <a:schemeClr val="bg1"/>
                </a:solidFill>
                <a:latin typeface="Gotham Book" charset="0"/>
                <a:ea typeface="Gotham Book" charset="0"/>
                <a:cs typeface="Gotham Book" charset="0"/>
              </a:rPr>
              <a:t> of Allergy and Airways </a:t>
            </a:r>
            <a:r>
              <a:rPr lang="fr-FR" sz="1600" b="1" dirty="0" err="1">
                <a:solidFill>
                  <a:schemeClr val="bg1"/>
                </a:solidFill>
                <a:latin typeface="Gotham Book" charset="0"/>
                <a:ea typeface="Gotham Book" charset="0"/>
                <a:cs typeface="Gotham Book" charset="0"/>
              </a:rPr>
              <a:t>Diseases</a:t>
            </a:r>
            <a:r>
              <a:rPr lang="fr-FR" sz="1600" b="1" dirty="0">
                <a:solidFill>
                  <a:schemeClr val="bg1"/>
                </a:solidFill>
                <a:latin typeface="Gotham Book" charset="0"/>
                <a:ea typeface="Gotham Book" charset="0"/>
                <a:cs typeface="Gotham Book" charset="0"/>
              </a:rPr>
              <a:t> Patients’ Associations</a:t>
            </a:r>
          </a:p>
          <a:p>
            <a:r>
              <a:rPr lang="fr-FR" sz="1600" b="1" dirty="0">
                <a:solidFill>
                  <a:schemeClr val="bg1"/>
                </a:solidFill>
                <a:latin typeface="Gotham Book" charset="0"/>
                <a:ea typeface="Gotham Book" charset="0"/>
                <a:cs typeface="Gotham Book" charset="0"/>
              </a:rPr>
              <a:t>35 Rue du Congrès</a:t>
            </a:r>
          </a:p>
          <a:p>
            <a:r>
              <a:rPr lang="fr-FR" sz="1600" b="1" dirty="0">
                <a:solidFill>
                  <a:schemeClr val="bg1"/>
                </a:solidFill>
                <a:latin typeface="Gotham Book" charset="0"/>
                <a:ea typeface="Gotham Book" charset="0"/>
                <a:cs typeface="Gotham Book" charset="0"/>
              </a:rPr>
              <a:t>1000 Brussels</a:t>
            </a:r>
          </a:p>
          <a:p>
            <a:r>
              <a:rPr lang="fr-FR" sz="1600" b="1" dirty="0" err="1">
                <a:solidFill>
                  <a:schemeClr val="bg1"/>
                </a:solidFill>
                <a:latin typeface="Gotham Book" charset="0"/>
                <a:ea typeface="Gotham Book" charset="0"/>
                <a:cs typeface="Gotham Book" charset="0"/>
              </a:rPr>
              <a:t>Belgium</a:t>
            </a:r>
            <a:endParaRPr lang="fr-FR" sz="1600" b="1" dirty="0">
              <a:solidFill>
                <a:schemeClr val="bg1"/>
              </a:solidFill>
              <a:latin typeface="Gotham Book" charset="0"/>
              <a:ea typeface="Gotham Book" charset="0"/>
              <a:cs typeface="Gotham Book" charset="0"/>
            </a:endParaRPr>
          </a:p>
          <a:p>
            <a:endParaRPr lang="fr-FR" sz="1600" b="1" dirty="0">
              <a:solidFill>
                <a:schemeClr val="bg1"/>
              </a:solidFill>
              <a:latin typeface="Gotham Book" charset="0"/>
              <a:ea typeface="Gotham Book" charset="0"/>
              <a:cs typeface="Gotham Book" charset="0"/>
            </a:endParaRPr>
          </a:p>
          <a:p>
            <a:endParaRPr lang="fr-FR" sz="1600" b="1" dirty="0">
              <a:solidFill>
                <a:schemeClr val="bg1"/>
              </a:solidFill>
              <a:latin typeface="Gotham Book" charset="0"/>
              <a:ea typeface="Gotham Book" charset="0"/>
              <a:cs typeface="Gotham Book" charset="0"/>
            </a:endParaRPr>
          </a:p>
          <a:p>
            <a:r>
              <a:rPr lang="fr-FR" sz="1600" b="1" dirty="0" err="1">
                <a:solidFill>
                  <a:schemeClr val="bg1"/>
                </a:solidFill>
                <a:latin typeface="Gotham Book" charset="0"/>
                <a:ea typeface="Gotham Book" charset="0"/>
                <a:cs typeface="Gotham Book" charset="0"/>
              </a:rPr>
              <a:t>Website</a:t>
            </a:r>
            <a:r>
              <a:rPr lang="fr-FR" sz="1600" b="1" dirty="0">
                <a:solidFill>
                  <a:schemeClr val="bg1"/>
                </a:solidFill>
                <a:latin typeface="Gotham Book" charset="0"/>
                <a:ea typeface="Gotham Book" charset="0"/>
                <a:cs typeface="Gotham Book" charset="0"/>
              </a:rPr>
              <a:t>: www.efanet.org</a:t>
            </a:r>
          </a:p>
          <a:p>
            <a:r>
              <a:rPr lang="fr-FR" sz="1600" b="1" dirty="0">
                <a:solidFill>
                  <a:schemeClr val="bg1"/>
                </a:solidFill>
                <a:latin typeface="Gotham Book" charset="0"/>
                <a:ea typeface="Gotham Book" charset="0"/>
                <a:cs typeface="Gotham Book" charset="0"/>
              </a:rPr>
              <a:t>Email: info@efanet.org </a:t>
            </a:r>
          </a:p>
          <a:p>
            <a:r>
              <a:rPr lang="fr-FR" sz="1600" b="1" dirty="0">
                <a:solidFill>
                  <a:schemeClr val="bg1"/>
                </a:solidFill>
                <a:latin typeface="Gotham Book" charset="0"/>
                <a:ea typeface="Gotham Book" charset="0"/>
                <a:cs typeface="Gotham Book" charset="0"/>
              </a:rPr>
              <a:t>Twitter: @</a:t>
            </a:r>
            <a:r>
              <a:rPr lang="fr-FR" sz="1600" b="1" dirty="0" err="1">
                <a:solidFill>
                  <a:schemeClr val="bg1"/>
                </a:solidFill>
                <a:latin typeface="Gotham Book" charset="0"/>
                <a:ea typeface="Gotham Book" charset="0"/>
                <a:cs typeface="Gotham Book" charset="0"/>
              </a:rPr>
              <a:t>EFA_Patients</a:t>
            </a:r>
            <a:endParaRPr lang="fr-FR" sz="1600" b="1" dirty="0">
              <a:solidFill>
                <a:schemeClr val="bg1"/>
              </a:solidFill>
              <a:latin typeface="Gotham Book" charset="0"/>
              <a:ea typeface="Gotham Book" charset="0"/>
              <a:cs typeface="Gotham Book" charset="0"/>
            </a:endParaRPr>
          </a:p>
          <a:p>
            <a:endParaRPr lang="fr-FR" sz="1200" b="1" dirty="0">
              <a:solidFill>
                <a:schemeClr val="bg1"/>
              </a:solidFill>
              <a:latin typeface="Gotham Book" charset="0"/>
              <a:ea typeface="Gotham Book" charset="0"/>
              <a:cs typeface="Gotham Book" charset="0"/>
              <a:hlinkClick r:id="rId5"/>
            </a:endParaRPr>
          </a:p>
        </p:txBody>
      </p:sp>
      <p:pic>
        <p:nvPicPr>
          <p:cNvPr id="1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26374" b="14571"/>
          <a:stretch/>
        </p:blipFill>
        <p:spPr>
          <a:xfrm>
            <a:off x="6716485" y="3820666"/>
            <a:ext cx="3189516" cy="3248604"/>
          </a:xfrm>
          <a:prstGeom prst="rect">
            <a:avLst/>
          </a:prstGeom>
        </p:spPr>
      </p:pic>
    </p:spTree>
    <p:extLst>
      <p:ext uri="{BB962C8B-B14F-4D97-AF65-F5344CB8AC3E}">
        <p14:creationId xmlns:p14="http://schemas.microsoft.com/office/powerpoint/2010/main" val="374790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ictogrammes">
    <p:spTree>
      <p:nvGrpSpPr>
        <p:cNvPr id="1" name=""/>
        <p:cNvGrpSpPr/>
        <p:nvPr/>
      </p:nvGrpSpPr>
      <p:grpSpPr>
        <a:xfrm>
          <a:off x="0" y="0"/>
          <a:ext cx="0" cy="0"/>
          <a:chOff x="0" y="0"/>
          <a:chExt cx="0" cy="0"/>
        </a:xfrm>
      </p:grpSpPr>
      <p:sp>
        <p:nvSpPr>
          <p:cNvPr id="12" name="Rectangle 11"/>
          <p:cNvSpPr/>
          <p:nvPr userDrawn="1"/>
        </p:nvSpPr>
        <p:spPr>
          <a:xfrm>
            <a:off x="0" y="2461618"/>
            <a:ext cx="9906000" cy="46076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07" y="215082"/>
            <a:ext cx="3651756" cy="202119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904" y="265176"/>
            <a:ext cx="2037027" cy="1127464"/>
          </a:xfrm>
          <a:prstGeom prst="rect">
            <a:avLst/>
          </a:prstGeom>
        </p:spPr>
      </p:pic>
      <p:sp>
        <p:nvSpPr>
          <p:cNvPr id="10" name="TextBox 9"/>
          <p:cNvSpPr txBox="1"/>
          <p:nvPr userDrawn="1"/>
        </p:nvSpPr>
        <p:spPr>
          <a:xfrm>
            <a:off x="848287" y="3343039"/>
            <a:ext cx="8901888" cy="2046714"/>
          </a:xfrm>
          <a:prstGeom prst="rect">
            <a:avLst/>
          </a:prstGeom>
          <a:noFill/>
        </p:spPr>
        <p:txBody>
          <a:bodyPr wrap="square" lIns="0" tIns="0" rIns="0" bIns="0" rtlCol="0">
            <a:spAutoFit/>
          </a:bodyPr>
          <a:lstStyle/>
          <a:p>
            <a:r>
              <a:rPr lang="fr-FR" sz="1900" b="1" dirty="0" err="1">
                <a:solidFill>
                  <a:schemeClr val="bg1"/>
                </a:solidFill>
                <a:latin typeface="Gotham Book" charset="0"/>
                <a:ea typeface="Gotham Book" charset="0"/>
                <a:cs typeface="Gotham Book" charset="0"/>
              </a:rPr>
              <a:t>European</a:t>
            </a:r>
            <a:r>
              <a:rPr lang="fr-FR" sz="1900" b="1" dirty="0">
                <a:solidFill>
                  <a:schemeClr val="bg1"/>
                </a:solidFill>
                <a:latin typeface="Gotham Book" charset="0"/>
                <a:ea typeface="Gotham Book" charset="0"/>
                <a:cs typeface="Gotham Book" charset="0"/>
              </a:rPr>
              <a:t> </a:t>
            </a:r>
            <a:r>
              <a:rPr lang="fr-FR" sz="1900" b="1" dirty="0" err="1">
                <a:solidFill>
                  <a:schemeClr val="bg1"/>
                </a:solidFill>
                <a:latin typeface="Gotham Book" charset="0"/>
                <a:ea typeface="Gotham Book" charset="0"/>
                <a:cs typeface="Gotham Book" charset="0"/>
              </a:rPr>
              <a:t>Federation</a:t>
            </a:r>
            <a:r>
              <a:rPr lang="fr-FR" sz="1900" b="1" dirty="0">
                <a:solidFill>
                  <a:schemeClr val="bg1"/>
                </a:solidFill>
                <a:latin typeface="Gotham Book" charset="0"/>
                <a:ea typeface="Gotham Book" charset="0"/>
                <a:cs typeface="Gotham Book" charset="0"/>
              </a:rPr>
              <a:t> of Allergy and Airways </a:t>
            </a:r>
            <a:r>
              <a:rPr lang="fr-FR" sz="1900" b="1" dirty="0" err="1">
                <a:solidFill>
                  <a:schemeClr val="bg1"/>
                </a:solidFill>
                <a:latin typeface="Gotham Book" charset="0"/>
                <a:ea typeface="Gotham Book" charset="0"/>
                <a:cs typeface="Gotham Book" charset="0"/>
              </a:rPr>
              <a:t>Diseases</a:t>
            </a:r>
            <a:r>
              <a:rPr lang="fr-FR" sz="1900" b="1" dirty="0">
                <a:solidFill>
                  <a:schemeClr val="bg1"/>
                </a:solidFill>
                <a:latin typeface="Gotham Book" charset="0"/>
                <a:ea typeface="Gotham Book" charset="0"/>
                <a:cs typeface="Gotham Book" charset="0"/>
              </a:rPr>
              <a:t> Patients’ Associations</a:t>
            </a:r>
          </a:p>
          <a:p>
            <a:endParaRPr lang="fr-FR" sz="1900" b="1" dirty="0">
              <a:solidFill>
                <a:schemeClr val="bg1"/>
              </a:solidFill>
              <a:latin typeface="Gotham Book" charset="0"/>
              <a:ea typeface="Gotham Book" charset="0"/>
              <a:cs typeface="Gotham Book" charset="0"/>
            </a:endParaRPr>
          </a:p>
          <a:p>
            <a:endParaRPr lang="fr-FR" sz="1900" b="1" dirty="0">
              <a:solidFill>
                <a:schemeClr val="bg1"/>
              </a:solidFill>
              <a:latin typeface="Gotham Book" charset="0"/>
              <a:ea typeface="Gotham Book" charset="0"/>
              <a:cs typeface="Gotham Book" charset="0"/>
            </a:endParaRPr>
          </a:p>
          <a:p>
            <a:pPr algn="l"/>
            <a:r>
              <a:rPr lang="fr-FR" sz="1900" b="1" dirty="0">
                <a:solidFill>
                  <a:schemeClr val="bg1"/>
                </a:solidFill>
                <a:latin typeface="Gotham Book" charset="0"/>
                <a:ea typeface="Gotham Book" charset="0"/>
                <a:cs typeface="Gotham Book" charset="0"/>
              </a:rPr>
              <a:t>www.efanet.org</a:t>
            </a:r>
          </a:p>
          <a:p>
            <a:pPr algn="l"/>
            <a:r>
              <a:rPr lang="fr-FR" sz="1900" b="1" dirty="0">
                <a:solidFill>
                  <a:schemeClr val="bg1"/>
                </a:solidFill>
                <a:latin typeface="Gotham Book" charset="0"/>
                <a:ea typeface="Gotham Book" charset="0"/>
                <a:cs typeface="Gotham Book" charset="0"/>
              </a:rPr>
              <a:t>info@efanet.org </a:t>
            </a:r>
          </a:p>
          <a:p>
            <a:pPr algn="l"/>
            <a:r>
              <a:rPr lang="fr-FR" sz="1900" b="1" dirty="0">
                <a:solidFill>
                  <a:schemeClr val="bg1"/>
                </a:solidFill>
                <a:latin typeface="Gotham Book" charset="0"/>
                <a:ea typeface="Gotham Book" charset="0"/>
                <a:cs typeface="Gotham Book" charset="0"/>
              </a:rPr>
              <a:t>@</a:t>
            </a:r>
            <a:r>
              <a:rPr lang="fr-FR" sz="1900" b="1" dirty="0" err="1">
                <a:solidFill>
                  <a:schemeClr val="bg1"/>
                </a:solidFill>
                <a:latin typeface="Gotham Book" charset="0"/>
                <a:ea typeface="Gotham Book" charset="0"/>
                <a:cs typeface="Gotham Book" charset="0"/>
              </a:rPr>
              <a:t>EFA_Patients</a:t>
            </a:r>
            <a:endParaRPr lang="fr-FR" sz="1900" b="1" dirty="0">
              <a:solidFill>
                <a:schemeClr val="bg1"/>
              </a:solidFill>
              <a:latin typeface="Gotham Book" charset="0"/>
              <a:ea typeface="Gotham Book" charset="0"/>
              <a:cs typeface="Gotham Book" charset="0"/>
            </a:endParaRPr>
          </a:p>
          <a:p>
            <a:endParaRPr lang="fr-FR" sz="1900" b="1" dirty="0">
              <a:solidFill>
                <a:schemeClr val="bg1"/>
              </a:solidFill>
              <a:latin typeface="Gotham Book" charset="0"/>
              <a:ea typeface="Gotham Book" charset="0"/>
              <a:cs typeface="Gotham Book" charset="0"/>
              <a:hlinkClick r:id="rId4"/>
            </a:endParaRPr>
          </a:p>
        </p:txBody>
      </p:sp>
      <p:pic>
        <p:nvPicPr>
          <p:cNvPr id="13" name="Picture 2"/>
          <p:cNvPicPr>
            <a:picLocks noChangeAspect="1"/>
          </p:cNvPicPr>
          <p:nvPr userDrawn="1"/>
        </p:nvPicPr>
        <p:blipFill rotWithShape="1">
          <a:blip r:embed="rId5">
            <a:extLst>
              <a:ext uri="{28A0092B-C50C-407E-A947-70E740481C1C}">
                <a14:useLocalDpi xmlns:a14="http://schemas.microsoft.com/office/drawing/2010/main" val="0"/>
              </a:ext>
            </a:extLst>
          </a:blip>
          <a:srcRect r="26374" b="14571"/>
          <a:stretch/>
        </p:blipFill>
        <p:spPr>
          <a:xfrm>
            <a:off x="6716485" y="3820666"/>
            <a:ext cx="3189516" cy="3248604"/>
          </a:xfrm>
          <a:prstGeom prst="rect">
            <a:avLst/>
          </a:prstGeom>
        </p:spPr>
      </p:pic>
      <p:sp>
        <p:nvSpPr>
          <p:cNvPr id="14" name="TextBox 13"/>
          <p:cNvSpPr txBox="1"/>
          <p:nvPr userDrawn="1"/>
        </p:nvSpPr>
        <p:spPr>
          <a:xfrm>
            <a:off x="0" y="-54"/>
            <a:ext cx="9906000" cy="2318477"/>
          </a:xfrm>
          <a:prstGeom prst="rect">
            <a:avLst/>
          </a:prstGeom>
          <a:solidFill>
            <a:schemeClr val="bg1"/>
          </a:solidFill>
        </p:spPr>
        <p:txBody>
          <a:bodyPr wrap="square" lIns="0" tIns="0" rIns="0" numCol="2" spcCol="360000" rtlCol="0">
            <a:spAutoFit/>
          </a:bodyPr>
          <a:lstStyle/>
          <a:p>
            <a:endParaRPr lang="fr-BE" sz="1400" dirty="0">
              <a:solidFill>
                <a:schemeClr val="tx1">
                  <a:lumMod val="95000"/>
                  <a:lumOff val="5000"/>
                </a:schemeClr>
              </a:solidFill>
              <a:latin typeface="Gotham Book" charset="0"/>
              <a:ea typeface="Gotham Book" charset="0"/>
              <a:cs typeface="Gotham Book" charset="0"/>
            </a:endParaRPr>
          </a:p>
        </p:txBody>
      </p:sp>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b="19349"/>
          <a:stretch/>
        </p:blipFill>
        <p:spPr>
          <a:xfrm>
            <a:off x="848287" y="5948447"/>
            <a:ext cx="5666244" cy="90955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407" y="265176"/>
            <a:ext cx="3680556" cy="2037132"/>
          </a:xfrm>
          <a:prstGeom prst="rect">
            <a:avLst/>
          </a:prstGeom>
        </p:spPr>
      </p:pic>
    </p:spTree>
    <p:extLst>
      <p:ext uri="{BB962C8B-B14F-4D97-AF65-F5344CB8AC3E}">
        <p14:creationId xmlns:p14="http://schemas.microsoft.com/office/powerpoint/2010/main" val="2029968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036284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5/10/16</a:t>
            </a:r>
          </a:p>
        </p:txBody>
      </p:sp>
      <p:sp>
        <p:nvSpPr>
          <p:cNvPr id="8" name="Footer Placeholder 7"/>
          <p:cNvSpPr>
            <a:spLocks noGrp="1"/>
          </p:cNvSpPr>
          <p:nvPr>
            <p:ph type="ftr" sz="quarter" idx="11"/>
          </p:nvPr>
        </p:nvSpPr>
        <p:spPr/>
        <p:txBody>
          <a:bodyPr/>
          <a:lstStyle/>
          <a:p>
            <a:r>
              <a:rPr lang="en-US"/>
              <a:t>Document Name EFA</a:t>
            </a:r>
          </a:p>
        </p:txBody>
      </p:sp>
      <p:sp>
        <p:nvSpPr>
          <p:cNvPr id="9" name="Slide Number Placeholder 8"/>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786660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5/10/16</a:t>
            </a:r>
          </a:p>
        </p:txBody>
      </p:sp>
      <p:sp>
        <p:nvSpPr>
          <p:cNvPr id="4" name="Footer Placeholder 3"/>
          <p:cNvSpPr>
            <a:spLocks noGrp="1"/>
          </p:cNvSpPr>
          <p:nvPr>
            <p:ph type="ftr" sz="quarter" idx="11"/>
          </p:nvPr>
        </p:nvSpPr>
        <p:spPr/>
        <p:txBody>
          <a:bodyPr/>
          <a:lstStyle/>
          <a:p>
            <a:r>
              <a:rPr lang="en-US"/>
              <a:t>Document Name EFA</a:t>
            </a:r>
          </a:p>
        </p:txBody>
      </p:sp>
      <p:sp>
        <p:nvSpPr>
          <p:cNvPr id="5" name="Slide Number Placeholder 4"/>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37994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5/10/16</a:t>
            </a:r>
          </a:p>
        </p:txBody>
      </p:sp>
      <p:sp>
        <p:nvSpPr>
          <p:cNvPr id="3" name="Footer Placeholder 2"/>
          <p:cNvSpPr>
            <a:spLocks noGrp="1"/>
          </p:cNvSpPr>
          <p:nvPr>
            <p:ph type="ftr" sz="quarter" idx="11"/>
          </p:nvPr>
        </p:nvSpPr>
        <p:spPr/>
        <p:txBody>
          <a:bodyPr/>
          <a:lstStyle/>
          <a:p>
            <a:r>
              <a:rPr lang="en-US"/>
              <a:t>Document Name EFA</a:t>
            </a:r>
          </a:p>
        </p:txBody>
      </p:sp>
      <p:sp>
        <p:nvSpPr>
          <p:cNvPr id="4" name="Slide Number Placeholder 3"/>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133697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5/10/16</a:t>
            </a:r>
          </a:p>
        </p:txBody>
      </p:sp>
      <p:sp>
        <p:nvSpPr>
          <p:cNvPr id="6" name="Footer Placeholder 5"/>
          <p:cNvSpPr>
            <a:spLocks noGrp="1"/>
          </p:cNvSpPr>
          <p:nvPr>
            <p:ph type="ftr" sz="quarter" idx="11"/>
          </p:nvPr>
        </p:nvSpPr>
        <p:spPr/>
        <p:txBody>
          <a:bodyPr/>
          <a:lstStyle/>
          <a:p>
            <a:r>
              <a:rPr lang="en-US"/>
              <a:t>Document Name EFA</a:t>
            </a:r>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3120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blue">
    <p:spTree>
      <p:nvGrpSpPr>
        <p:cNvPr id="1" name=""/>
        <p:cNvGrpSpPr/>
        <p:nvPr/>
      </p:nvGrpSpPr>
      <p:grpSpPr>
        <a:xfrm>
          <a:off x="0" y="0"/>
          <a:ext cx="0" cy="0"/>
          <a:chOff x="0" y="0"/>
          <a:chExt cx="0" cy="0"/>
        </a:xfrm>
      </p:grpSpPr>
      <p:sp>
        <p:nvSpPr>
          <p:cNvPr id="6" name="Rectangle 5"/>
          <p:cNvSpPr/>
          <p:nvPr userDrawn="1"/>
        </p:nvSpPr>
        <p:spPr>
          <a:xfrm>
            <a:off x="0" y="0"/>
            <a:ext cx="10104120" cy="6858000"/>
          </a:xfrm>
          <a:prstGeom prst="rect">
            <a:avLst/>
          </a:prstGeom>
          <a:solidFill>
            <a:srgbClr val="449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07" y="215082"/>
            <a:ext cx="3651756" cy="2021193"/>
          </a:xfrm>
          <a:prstGeom prst="rect">
            <a:avLst/>
          </a:prstGeom>
        </p:spPr>
      </p:pic>
      <p:sp>
        <p:nvSpPr>
          <p:cNvPr id="7" name="TextBox 6"/>
          <p:cNvSpPr txBox="1"/>
          <p:nvPr userDrawn="1"/>
        </p:nvSpPr>
        <p:spPr>
          <a:xfrm>
            <a:off x="1659074" y="4588606"/>
            <a:ext cx="5480417" cy="707886"/>
          </a:xfrm>
          <a:prstGeom prst="rect">
            <a:avLst/>
          </a:prstGeom>
          <a:noFill/>
        </p:spPr>
        <p:txBody>
          <a:bodyPr wrap="square" rtlCol="0">
            <a:spAutoFit/>
          </a:bodyPr>
          <a:lstStyle/>
          <a:p>
            <a:r>
              <a:rPr lang="en-US" sz="4000" b="1" dirty="0">
                <a:solidFill>
                  <a:schemeClr val="bg1"/>
                </a:solidFill>
                <a:latin typeface="Gotham Bold" charset="0"/>
                <a:ea typeface="Gotham Bold" charset="0"/>
                <a:cs typeface="Gotham Bold" charset="0"/>
              </a:rPr>
              <a:t>CHAPTER TITLE</a:t>
            </a:r>
          </a:p>
        </p:txBody>
      </p:sp>
    </p:spTree>
    <p:extLst>
      <p:ext uri="{BB962C8B-B14F-4D97-AF65-F5344CB8AC3E}">
        <p14:creationId xmlns:p14="http://schemas.microsoft.com/office/powerpoint/2010/main" val="4139879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5/10/16</a:t>
            </a:r>
          </a:p>
        </p:txBody>
      </p:sp>
      <p:sp>
        <p:nvSpPr>
          <p:cNvPr id="6" name="Footer Placeholder 5"/>
          <p:cNvSpPr>
            <a:spLocks noGrp="1"/>
          </p:cNvSpPr>
          <p:nvPr>
            <p:ph type="ftr" sz="quarter" idx="11"/>
          </p:nvPr>
        </p:nvSpPr>
        <p:spPr/>
        <p:txBody>
          <a:bodyPr/>
          <a:lstStyle/>
          <a:p>
            <a:r>
              <a:rPr lang="en-US"/>
              <a:t>Document Name EFA</a:t>
            </a:r>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994835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044342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671680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3177602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27977-7FCB-4835-BD24-1A40763D1D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3CE863-D597-4153-9D93-7ADF8B4B9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A8B7A9-DEBF-4C2F-8BF5-70965A06EE96}"/>
              </a:ext>
            </a:extLst>
          </p:cNvPr>
          <p:cNvSpPr>
            <a:spLocks noGrp="1"/>
          </p:cNvSpPr>
          <p:nvPr>
            <p:ph type="dt" sz="half" idx="10"/>
          </p:nvPr>
        </p:nvSpPr>
        <p:spPr/>
        <p:txBody>
          <a:bodyPr/>
          <a:lstStyle/>
          <a:p>
            <a:fld id="{ADD9492A-9DCD-4118-A8B4-487C48513865}" type="datetimeFigureOut">
              <a:rPr lang="en-US" smtClean="0"/>
              <a:t>5/27/2019</a:t>
            </a:fld>
            <a:endParaRPr lang="en-US"/>
          </a:p>
        </p:txBody>
      </p:sp>
      <p:sp>
        <p:nvSpPr>
          <p:cNvPr id="5" name="Footer Placeholder 4">
            <a:extLst>
              <a:ext uri="{FF2B5EF4-FFF2-40B4-BE49-F238E27FC236}">
                <a16:creationId xmlns:a16="http://schemas.microsoft.com/office/drawing/2014/main" xmlns="" id="{6BADB824-1AA3-43A2-9FBA-672A4A14C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7083F5-8E18-4605-98F1-24424CFFEE52}"/>
              </a:ext>
            </a:extLst>
          </p:cNvPr>
          <p:cNvSpPr>
            <a:spLocks noGrp="1"/>
          </p:cNvSpPr>
          <p:nvPr>
            <p:ph type="sldNum" sz="quarter" idx="12"/>
          </p:nvPr>
        </p:nvSpPr>
        <p:spPr/>
        <p:txBody>
          <a:bodyPr/>
          <a:lstStyle/>
          <a:p>
            <a:fld id="{CC67CF09-93F9-4301-9ACC-5770DF975961}" type="slidenum">
              <a:rPr lang="en-US" smtClean="0"/>
              <a:t>‹#›</a:t>
            </a:fld>
            <a:endParaRPr lang="en-US"/>
          </a:p>
        </p:txBody>
      </p:sp>
    </p:spTree>
    <p:extLst>
      <p:ext uri="{BB962C8B-B14F-4D97-AF65-F5344CB8AC3E}">
        <p14:creationId xmlns:p14="http://schemas.microsoft.com/office/powerpoint/2010/main" val="3697863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95E4D066-74AD-4114-A244-56F327B122EA}"/>
              </a:ext>
            </a:extLst>
          </p:cNvPr>
          <p:cNvSpPr>
            <a:spLocks noGrp="1"/>
          </p:cNvSpPr>
          <p:nvPr>
            <p:ph type="dt" sz="half" idx="10"/>
          </p:nvPr>
        </p:nvSpPr>
        <p:spPr/>
        <p:txBody>
          <a:bodyPr/>
          <a:lstStyle>
            <a:lvl1pPr>
              <a:defRPr/>
            </a:lvl1pPr>
          </a:lstStyle>
          <a:p>
            <a:pPr>
              <a:defRPr/>
            </a:pPr>
            <a:r>
              <a:rPr lang="en-US"/>
              <a:t>5/10/16</a:t>
            </a:r>
          </a:p>
        </p:txBody>
      </p:sp>
      <p:sp>
        <p:nvSpPr>
          <p:cNvPr id="5" name="Footer Placeholder 4">
            <a:extLst>
              <a:ext uri="{FF2B5EF4-FFF2-40B4-BE49-F238E27FC236}">
                <a16:creationId xmlns:a16="http://schemas.microsoft.com/office/drawing/2014/main" xmlns="" id="{A37BB852-B70D-4F62-A464-090B1FFCA00D}"/>
              </a:ext>
            </a:extLst>
          </p:cNvPr>
          <p:cNvSpPr>
            <a:spLocks noGrp="1"/>
          </p:cNvSpPr>
          <p:nvPr>
            <p:ph type="ftr" sz="quarter" idx="11"/>
          </p:nvPr>
        </p:nvSpPr>
        <p:spPr/>
        <p:txBody>
          <a:bodyPr/>
          <a:lstStyle>
            <a:lvl1pPr>
              <a:defRPr/>
            </a:lvl1pPr>
          </a:lstStyle>
          <a:p>
            <a:pPr>
              <a:defRPr/>
            </a:pPr>
            <a:r>
              <a:rPr lang="en-US"/>
              <a:t>Document Name EFA</a:t>
            </a:r>
          </a:p>
        </p:txBody>
      </p:sp>
      <p:sp>
        <p:nvSpPr>
          <p:cNvPr id="6" name="Slide Number Placeholder 5">
            <a:extLst>
              <a:ext uri="{FF2B5EF4-FFF2-40B4-BE49-F238E27FC236}">
                <a16:creationId xmlns:a16="http://schemas.microsoft.com/office/drawing/2014/main" xmlns="" id="{E36E0381-392D-44A2-B2D9-7A3912A88AFD}"/>
              </a:ext>
            </a:extLst>
          </p:cNvPr>
          <p:cNvSpPr>
            <a:spLocks noGrp="1"/>
          </p:cNvSpPr>
          <p:nvPr>
            <p:ph type="sldNum" sz="quarter" idx="12"/>
          </p:nvPr>
        </p:nvSpPr>
        <p:spPr/>
        <p:txBody>
          <a:bodyPr/>
          <a:lstStyle>
            <a:lvl1pPr>
              <a:defRPr/>
            </a:lvl1pPr>
          </a:lstStyle>
          <a:p>
            <a:pPr>
              <a:defRPr/>
            </a:pPr>
            <a:fld id="{33A0283B-33B5-47E9-85B4-987C17149F39}" type="slidenum">
              <a:rPr lang="en-US"/>
              <a:pPr>
                <a:defRPr/>
              </a:pPr>
              <a:t>‹#›</a:t>
            </a:fld>
            <a:endParaRPr lang="en-US"/>
          </a:p>
        </p:txBody>
      </p:sp>
    </p:spTree>
    <p:extLst>
      <p:ext uri="{BB962C8B-B14F-4D97-AF65-F5344CB8AC3E}">
        <p14:creationId xmlns:p14="http://schemas.microsoft.com/office/powerpoint/2010/main" val="61480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D458971-4CE6-4873-AE1A-3F40C0A1A03F}"/>
              </a:ext>
            </a:extLst>
          </p:cNvPr>
          <p:cNvSpPr>
            <a:spLocks noGrp="1"/>
          </p:cNvSpPr>
          <p:nvPr>
            <p:ph type="dt" sz="half" idx="10"/>
          </p:nvPr>
        </p:nvSpPr>
        <p:spPr/>
        <p:txBody>
          <a:bodyPr/>
          <a:lstStyle>
            <a:lvl1pPr>
              <a:defRPr/>
            </a:lvl1pPr>
          </a:lstStyle>
          <a:p>
            <a:pPr>
              <a:defRPr/>
            </a:pPr>
            <a:r>
              <a:rPr lang="en-US"/>
              <a:t>5/10/16</a:t>
            </a:r>
          </a:p>
        </p:txBody>
      </p:sp>
      <p:sp>
        <p:nvSpPr>
          <p:cNvPr id="5" name="Footer Placeholder 4">
            <a:extLst>
              <a:ext uri="{FF2B5EF4-FFF2-40B4-BE49-F238E27FC236}">
                <a16:creationId xmlns:a16="http://schemas.microsoft.com/office/drawing/2014/main" xmlns="" id="{5FF7A3A9-0706-48BA-A5B6-F4911CB349CD}"/>
              </a:ext>
            </a:extLst>
          </p:cNvPr>
          <p:cNvSpPr>
            <a:spLocks noGrp="1"/>
          </p:cNvSpPr>
          <p:nvPr>
            <p:ph type="ftr" sz="quarter" idx="11"/>
          </p:nvPr>
        </p:nvSpPr>
        <p:spPr/>
        <p:txBody>
          <a:bodyPr/>
          <a:lstStyle>
            <a:lvl1pPr>
              <a:defRPr/>
            </a:lvl1pPr>
          </a:lstStyle>
          <a:p>
            <a:pPr>
              <a:defRPr/>
            </a:pPr>
            <a:r>
              <a:rPr lang="en-US"/>
              <a:t>Document Name EFA</a:t>
            </a:r>
          </a:p>
        </p:txBody>
      </p:sp>
      <p:sp>
        <p:nvSpPr>
          <p:cNvPr id="6" name="Slide Number Placeholder 5">
            <a:extLst>
              <a:ext uri="{FF2B5EF4-FFF2-40B4-BE49-F238E27FC236}">
                <a16:creationId xmlns:a16="http://schemas.microsoft.com/office/drawing/2014/main" xmlns="" id="{B4745D74-EAA9-4679-AD2A-196F9BFF2AD1}"/>
              </a:ext>
            </a:extLst>
          </p:cNvPr>
          <p:cNvSpPr>
            <a:spLocks noGrp="1"/>
          </p:cNvSpPr>
          <p:nvPr>
            <p:ph type="sldNum" sz="quarter" idx="12"/>
          </p:nvPr>
        </p:nvSpPr>
        <p:spPr/>
        <p:txBody>
          <a:bodyPr/>
          <a:lstStyle>
            <a:lvl1pPr>
              <a:defRPr/>
            </a:lvl1pPr>
          </a:lstStyle>
          <a:p>
            <a:pPr>
              <a:defRPr/>
            </a:pPr>
            <a:fld id="{8D59D8CF-22A6-4E6B-9D50-F27BC81F5962}" type="slidenum">
              <a:rPr lang="en-US"/>
              <a:pPr>
                <a:defRPr/>
              </a:pPr>
              <a:t>‹#›</a:t>
            </a:fld>
            <a:endParaRPr lang="en-US"/>
          </a:p>
        </p:txBody>
      </p:sp>
    </p:spTree>
    <p:extLst>
      <p:ext uri="{BB962C8B-B14F-4D97-AF65-F5344CB8AC3E}">
        <p14:creationId xmlns:p14="http://schemas.microsoft.com/office/powerpoint/2010/main" val="3192942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2E1C8E-F3B8-4266-AA28-1DFBF7D461DA}"/>
              </a:ext>
            </a:extLst>
          </p:cNvPr>
          <p:cNvSpPr>
            <a:spLocks noGrp="1"/>
          </p:cNvSpPr>
          <p:nvPr>
            <p:ph type="dt" sz="half" idx="10"/>
          </p:nvPr>
        </p:nvSpPr>
        <p:spPr/>
        <p:txBody>
          <a:bodyPr/>
          <a:lstStyle>
            <a:lvl1pPr>
              <a:defRPr/>
            </a:lvl1pPr>
          </a:lstStyle>
          <a:p>
            <a:pPr>
              <a:defRPr/>
            </a:pPr>
            <a:r>
              <a:rPr lang="en-US"/>
              <a:t>5/10/16</a:t>
            </a:r>
          </a:p>
        </p:txBody>
      </p:sp>
      <p:sp>
        <p:nvSpPr>
          <p:cNvPr id="5" name="Footer Placeholder 4">
            <a:extLst>
              <a:ext uri="{FF2B5EF4-FFF2-40B4-BE49-F238E27FC236}">
                <a16:creationId xmlns:a16="http://schemas.microsoft.com/office/drawing/2014/main" xmlns="" id="{60137F0B-26FC-4161-94A7-16CD1CC80244}"/>
              </a:ext>
            </a:extLst>
          </p:cNvPr>
          <p:cNvSpPr>
            <a:spLocks noGrp="1"/>
          </p:cNvSpPr>
          <p:nvPr>
            <p:ph type="ftr" sz="quarter" idx="11"/>
          </p:nvPr>
        </p:nvSpPr>
        <p:spPr/>
        <p:txBody>
          <a:bodyPr/>
          <a:lstStyle>
            <a:lvl1pPr>
              <a:defRPr/>
            </a:lvl1pPr>
          </a:lstStyle>
          <a:p>
            <a:pPr>
              <a:defRPr/>
            </a:pPr>
            <a:r>
              <a:rPr lang="en-US"/>
              <a:t>Document Name EFA</a:t>
            </a:r>
          </a:p>
        </p:txBody>
      </p:sp>
      <p:sp>
        <p:nvSpPr>
          <p:cNvPr id="6" name="Slide Number Placeholder 5">
            <a:extLst>
              <a:ext uri="{FF2B5EF4-FFF2-40B4-BE49-F238E27FC236}">
                <a16:creationId xmlns:a16="http://schemas.microsoft.com/office/drawing/2014/main" xmlns="" id="{37D1D8DA-6DBB-489D-A6DD-2CC71F0185E8}"/>
              </a:ext>
            </a:extLst>
          </p:cNvPr>
          <p:cNvSpPr>
            <a:spLocks noGrp="1"/>
          </p:cNvSpPr>
          <p:nvPr>
            <p:ph type="sldNum" sz="quarter" idx="12"/>
          </p:nvPr>
        </p:nvSpPr>
        <p:spPr/>
        <p:txBody>
          <a:bodyPr/>
          <a:lstStyle>
            <a:lvl1pPr>
              <a:defRPr/>
            </a:lvl1pPr>
          </a:lstStyle>
          <a:p>
            <a:pPr>
              <a:defRPr/>
            </a:pPr>
            <a:fld id="{604BCDDB-DC67-41B5-B189-582CA4B866F9}" type="slidenum">
              <a:rPr lang="en-US"/>
              <a:pPr>
                <a:defRPr/>
              </a:pPr>
              <a:t>‹#›</a:t>
            </a:fld>
            <a:endParaRPr lang="en-US"/>
          </a:p>
        </p:txBody>
      </p:sp>
    </p:spTree>
    <p:extLst>
      <p:ext uri="{BB962C8B-B14F-4D97-AF65-F5344CB8AC3E}">
        <p14:creationId xmlns:p14="http://schemas.microsoft.com/office/powerpoint/2010/main" val="785272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1493571E-BD5A-4421-A9FD-CE6C49BE36F9}"/>
              </a:ext>
            </a:extLst>
          </p:cNvPr>
          <p:cNvSpPr>
            <a:spLocks noGrp="1"/>
          </p:cNvSpPr>
          <p:nvPr>
            <p:ph type="dt" sz="half" idx="10"/>
          </p:nvPr>
        </p:nvSpPr>
        <p:spPr/>
        <p:txBody>
          <a:bodyPr/>
          <a:lstStyle>
            <a:lvl1pPr>
              <a:defRPr/>
            </a:lvl1pPr>
          </a:lstStyle>
          <a:p>
            <a:pPr>
              <a:defRPr/>
            </a:pPr>
            <a:r>
              <a:rPr lang="en-US"/>
              <a:t>5/10/16</a:t>
            </a:r>
          </a:p>
        </p:txBody>
      </p:sp>
      <p:sp>
        <p:nvSpPr>
          <p:cNvPr id="6" name="Footer Placeholder 4">
            <a:extLst>
              <a:ext uri="{FF2B5EF4-FFF2-40B4-BE49-F238E27FC236}">
                <a16:creationId xmlns:a16="http://schemas.microsoft.com/office/drawing/2014/main" xmlns="" id="{A868E436-AFA1-4CFB-B6D0-E7830330E840}"/>
              </a:ext>
            </a:extLst>
          </p:cNvPr>
          <p:cNvSpPr>
            <a:spLocks noGrp="1"/>
          </p:cNvSpPr>
          <p:nvPr>
            <p:ph type="ftr" sz="quarter" idx="11"/>
          </p:nvPr>
        </p:nvSpPr>
        <p:spPr/>
        <p:txBody>
          <a:bodyPr/>
          <a:lstStyle>
            <a:lvl1pPr>
              <a:defRPr/>
            </a:lvl1pPr>
          </a:lstStyle>
          <a:p>
            <a:pPr>
              <a:defRPr/>
            </a:pPr>
            <a:r>
              <a:rPr lang="en-US"/>
              <a:t>Document Name EFA</a:t>
            </a:r>
          </a:p>
        </p:txBody>
      </p:sp>
      <p:sp>
        <p:nvSpPr>
          <p:cNvPr id="7" name="Slide Number Placeholder 5">
            <a:extLst>
              <a:ext uri="{FF2B5EF4-FFF2-40B4-BE49-F238E27FC236}">
                <a16:creationId xmlns:a16="http://schemas.microsoft.com/office/drawing/2014/main" xmlns="" id="{82FD1073-1DA4-4785-B050-644B48123B59}"/>
              </a:ext>
            </a:extLst>
          </p:cNvPr>
          <p:cNvSpPr>
            <a:spLocks noGrp="1"/>
          </p:cNvSpPr>
          <p:nvPr>
            <p:ph type="sldNum" sz="quarter" idx="12"/>
          </p:nvPr>
        </p:nvSpPr>
        <p:spPr/>
        <p:txBody>
          <a:bodyPr/>
          <a:lstStyle>
            <a:lvl1pPr>
              <a:defRPr/>
            </a:lvl1pPr>
          </a:lstStyle>
          <a:p>
            <a:pPr>
              <a:defRPr/>
            </a:pPr>
            <a:fld id="{1C82F279-3594-4B37-89E1-3D420783E31D}" type="slidenum">
              <a:rPr lang="en-US"/>
              <a:pPr>
                <a:defRPr/>
              </a:pPr>
              <a:t>‹#›</a:t>
            </a:fld>
            <a:endParaRPr lang="en-US"/>
          </a:p>
        </p:txBody>
      </p:sp>
    </p:spTree>
    <p:extLst>
      <p:ext uri="{BB962C8B-B14F-4D97-AF65-F5344CB8AC3E}">
        <p14:creationId xmlns:p14="http://schemas.microsoft.com/office/powerpoint/2010/main" val="2872073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1BD86485-C9D0-46BA-B495-3A10078AEF97}"/>
              </a:ext>
            </a:extLst>
          </p:cNvPr>
          <p:cNvSpPr>
            <a:spLocks noGrp="1"/>
          </p:cNvSpPr>
          <p:nvPr>
            <p:ph type="dt" sz="half" idx="10"/>
          </p:nvPr>
        </p:nvSpPr>
        <p:spPr/>
        <p:txBody>
          <a:bodyPr/>
          <a:lstStyle>
            <a:lvl1pPr>
              <a:defRPr/>
            </a:lvl1pPr>
          </a:lstStyle>
          <a:p>
            <a:pPr>
              <a:defRPr/>
            </a:pPr>
            <a:r>
              <a:rPr lang="en-US"/>
              <a:t>5/10/16</a:t>
            </a:r>
          </a:p>
        </p:txBody>
      </p:sp>
      <p:sp>
        <p:nvSpPr>
          <p:cNvPr id="8" name="Footer Placeholder 4">
            <a:extLst>
              <a:ext uri="{FF2B5EF4-FFF2-40B4-BE49-F238E27FC236}">
                <a16:creationId xmlns:a16="http://schemas.microsoft.com/office/drawing/2014/main" xmlns="" id="{0AE71D61-B54C-4A77-B177-741648A5B2D1}"/>
              </a:ext>
            </a:extLst>
          </p:cNvPr>
          <p:cNvSpPr>
            <a:spLocks noGrp="1"/>
          </p:cNvSpPr>
          <p:nvPr>
            <p:ph type="ftr" sz="quarter" idx="11"/>
          </p:nvPr>
        </p:nvSpPr>
        <p:spPr/>
        <p:txBody>
          <a:bodyPr/>
          <a:lstStyle>
            <a:lvl1pPr>
              <a:defRPr/>
            </a:lvl1pPr>
          </a:lstStyle>
          <a:p>
            <a:pPr>
              <a:defRPr/>
            </a:pPr>
            <a:r>
              <a:rPr lang="en-US"/>
              <a:t>Document Name EFA</a:t>
            </a:r>
          </a:p>
        </p:txBody>
      </p:sp>
      <p:sp>
        <p:nvSpPr>
          <p:cNvPr id="9" name="Slide Number Placeholder 5">
            <a:extLst>
              <a:ext uri="{FF2B5EF4-FFF2-40B4-BE49-F238E27FC236}">
                <a16:creationId xmlns:a16="http://schemas.microsoft.com/office/drawing/2014/main" xmlns="" id="{F8BD0994-161B-42ED-B861-4CFB25F3EE2F}"/>
              </a:ext>
            </a:extLst>
          </p:cNvPr>
          <p:cNvSpPr>
            <a:spLocks noGrp="1"/>
          </p:cNvSpPr>
          <p:nvPr>
            <p:ph type="sldNum" sz="quarter" idx="12"/>
          </p:nvPr>
        </p:nvSpPr>
        <p:spPr/>
        <p:txBody>
          <a:bodyPr/>
          <a:lstStyle>
            <a:lvl1pPr>
              <a:defRPr/>
            </a:lvl1pPr>
          </a:lstStyle>
          <a:p>
            <a:pPr>
              <a:defRPr/>
            </a:pPr>
            <a:fld id="{A9E5B890-D6FF-4BC1-BB94-86B0E4C58B4C}" type="slidenum">
              <a:rPr lang="en-US"/>
              <a:pPr>
                <a:defRPr/>
              </a:pPr>
              <a:t>‹#›</a:t>
            </a:fld>
            <a:endParaRPr lang="en-US"/>
          </a:p>
        </p:txBody>
      </p:sp>
    </p:spTree>
    <p:extLst>
      <p:ext uri="{BB962C8B-B14F-4D97-AF65-F5344CB8AC3E}">
        <p14:creationId xmlns:p14="http://schemas.microsoft.com/office/powerpoint/2010/main" val="339081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sp>
        <p:nvSpPr>
          <p:cNvPr id="8" name="Titre 1"/>
          <p:cNvSpPr>
            <a:spLocks noGrp="1"/>
          </p:cNvSpPr>
          <p:nvPr>
            <p:ph type="ctrTitle"/>
          </p:nvPr>
        </p:nvSpPr>
        <p:spPr>
          <a:xfrm>
            <a:off x="681038" y="2462245"/>
            <a:ext cx="8420100" cy="2243832"/>
          </a:xfrm>
        </p:spPr>
        <p:txBody>
          <a:bodyPr>
            <a:normAutofit/>
          </a:bodyPr>
          <a:lstStyle>
            <a:lvl1pPr algn="ctr">
              <a:defRPr sz="6000"/>
            </a:lvl1pPr>
          </a:lstStyle>
          <a:p>
            <a:r>
              <a:rPr lang="fr-FR" b="1" dirty="0">
                <a:solidFill>
                  <a:srgbClr val="4490CE"/>
                </a:solidFill>
                <a:latin typeface="Gotham Bold" charset="0"/>
                <a:ea typeface="Gotham Bold" charset="0"/>
                <a:cs typeface="Gotham Bold" charset="0"/>
              </a:rPr>
              <a:t>PPT </a:t>
            </a:r>
            <a:r>
              <a:rPr lang="fr-FR" b="1" dirty="0" err="1">
                <a:solidFill>
                  <a:srgbClr val="4490CE"/>
                </a:solidFill>
                <a:latin typeface="Gotham Bold" charset="0"/>
                <a:ea typeface="Gotham Bold" charset="0"/>
                <a:cs typeface="Gotham Bold" charset="0"/>
              </a:rPr>
              <a:t>title</a:t>
            </a:r>
            <a:endParaRPr lang="fr-FR" b="1" dirty="0">
              <a:solidFill>
                <a:srgbClr val="4490CE"/>
              </a:solidFill>
              <a:latin typeface="Gotham Bold" charset="0"/>
              <a:ea typeface="Gotham Bold" charset="0"/>
              <a:cs typeface="Gotham Bold" charset="0"/>
            </a:endParaRPr>
          </a:p>
        </p:txBody>
      </p:sp>
      <p:sp>
        <p:nvSpPr>
          <p:cNvPr id="9" name="Sous-titre 2"/>
          <p:cNvSpPr>
            <a:spLocks noGrp="1"/>
          </p:cNvSpPr>
          <p:nvPr>
            <p:ph type="subTitle" idx="1"/>
          </p:nvPr>
        </p:nvSpPr>
        <p:spPr>
          <a:xfrm>
            <a:off x="1176338" y="4280821"/>
            <a:ext cx="7429500" cy="1655762"/>
          </a:xfrm>
        </p:spPr>
        <p:txBody>
          <a:bodyPr lIns="0" tIns="0" rIns="0"/>
          <a:lstStyle>
            <a:lvl1pPr marL="0" indent="0" algn="ctr">
              <a:buNone/>
              <a:defRPr/>
            </a:lvl1pPr>
          </a:lstStyle>
          <a:p>
            <a:r>
              <a:rPr lang="fr-FR" b="1" dirty="0" err="1">
                <a:solidFill>
                  <a:schemeClr val="bg2">
                    <a:lumMod val="25000"/>
                  </a:schemeClr>
                </a:solidFill>
                <a:latin typeface="Gotham Bold" charset="0"/>
                <a:ea typeface="Gotham Bold" charset="0"/>
                <a:cs typeface="Gotham Bold" charset="0"/>
              </a:rPr>
              <a:t>Authors</a:t>
            </a:r>
            <a:r>
              <a:rPr lang="fr-FR" b="1" dirty="0">
                <a:solidFill>
                  <a:schemeClr val="bg2">
                    <a:lumMod val="25000"/>
                  </a:schemeClr>
                </a:solidFill>
                <a:latin typeface="Gotham Bold" charset="0"/>
                <a:ea typeface="Gotham Bold" charset="0"/>
                <a:cs typeface="Gotham Bold" charset="0"/>
              </a:rPr>
              <a:t>’ </a:t>
            </a:r>
            <a:r>
              <a:rPr lang="fr-FR" b="1" dirty="0" err="1">
                <a:solidFill>
                  <a:schemeClr val="bg2">
                    <a:lumMod val="25000"/>
                  </a:schemeClr>
                </a:solidFill>
                <a:latin typeface="Gotham Bold" charset="0"/>
                <a:ea typeface="Gotham Bold" charset="0"/>
                <a:cs typeface="Gotham Bold" charset="0"/>
              </a:rPr>
              <a:t>name</a:t>
            </a:r>
            <a:endParaRPr lang="fr-FR" b="1" dirty="0">
              <a:solidFill>
                <a:schemeClr val="bg2">
                  <a:lumMod val="25000"/>
                </a:schemeClr>
              </a:solidFill>
              <a:latin typeface="Gotham Bold" charset="0"/>
              <a:ea typeface="Gotham Bold" charset="0"/>
              <a:cs typeface="Gotham Bold" charset="0"/>
            </a:endParaRPr>
          </a:p>
          <a:p>
            <a:endParaRPr lang="fr-FR" dirty="0">
              <a:solidFill>
                <a:schemeClr val="bg2">
                  <a:lumMod val="25000"/>
                </a:schemeClr>
              </a:solidFill>
              <a:latin typeface="Gotham Bold" charset="0"/>
              <a:ea typeface="Gotham Bold" charset="0"/>
              <a:cs typeface="Gotham Bold" charset="0"/>
            </a:endParaRPr>
          </a:p>
          <a:p>
            <a:r>
              <a:rPr lang="fr-FR" dirty="0">
                <a:solidFill>
                  <a:schemeClr val="bg2">
                    <a:lumMod val="25000"/>
                  </a:schemeClr>
                </a:solidFill>
                <a:latin typeface="Gotham Book" charset="0"/>
                <a:ea typeface="Gotham Book" charset="0"/>
                <a:cs typeface="Gotham Book" charset="0"/>
              </a:rPr>
              <a:t>Date &amp; place</a:t>
            </a:r>
          </a:p>
        </p:txBody>
      </p:sp>
      <p:sp>
        <p:nvSpPr>
          <p:cNvPr id="10" name="TextBox 9"/>
          <p:cNvSpPr txBox="1"/>
          <p:nvPr userDrawn="1"/>
        </p:nvSpPr>
        <p:spPr>
          <a:xfrm>
            <a:off x="0" y="-54"/>
            <a:ext cx="9906000" cy="2318477"/>
          </a:xfrm>
          <a:prstGeom prst="rect">
            <a:avLst/>
          </a:prstGeom>
          <a:solidFill>
            <a:schemeClr val="bg1"/>
          </a:solidFill>
        </p:spPr>
        <p:txBody>
          <a:bodyPr wrap="square" lIns="0" tIns="0" rIns="0" numCol="2" spcCol="360000" rtlCol="0">
            <a:spAutoFit/>
          </a:bodyPr>
          <a:lstStyle/>
          <a:p>
            <a:endParaRPr lang="fr-BE" sz="1400" dirty="0">
              <a:solidFill>
                <a:schemeClr val="tx1">
                  <a:lumMod val="95000"/>
                  <a:lumOff val="5000"/>
                </a:schemeClr>
              </a:solidFill>
              <a:latin typeface="Gotham Book" charset="0"/>
              <a:ea typeface="Gotham Book" charset="0"/>
              <a:cs typeface="Gotham Book"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06" y="297894"/>
            <a:ext cx="3651756" cy="2020583"/>
          </a:xfrm>
          <a:prstGeom prst="rect">
            <a:avLst/>
          </a:prstGeom>
        </p:spPr>
      </p:pic>
    </p:spTree>
    <p:extLst>
      <p:ext uri="{BB962C8B-B14F-4D97-AF65-F5344CB8AC3E}">
        <p14:creationId xmlns:p14="http://schemas.microsoft.com/office/powerpoint/2010/main" val="126898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F27BF7BD-E4A8-4F70-B239-34B7343DBA05}"/>
              </a:ext>
            </a:extLst>
          </p:cNvPr>
          <p:cNvSpPr>
            <a:spLocks noGrp="1"/>
          </p:cNvSpPr>
          <p:nvPr>
            <p:ph type="dt" sz="half" idx="10"/>
          </p:nvPr>
        </p:nvSpPr>
        <p:spPr/>
        <p:txBody>
          <a:bodyPr/>
          <a:lstStyle>
            <a:lvl1pPr>
              <a:defRPr/>
            </a:lvl1pPr>
          </a:lstStyle>
          <a:p>
            <a:pPr>
              <a:defRPr/>
            </a:pPr>
            <a:r>
              <a:rPr lang="en-US"/>
              <a:t>5/10/16</a:t>
            </a:r>
          </a:p>
        </p:txBody>
      </p:sp>
      <p:sp>
        <p:nvSpPr>
          <p:cNvPr id="4" name="Footer Placeholder 4">
            <a:extLst>
              <a:ext uri="{FF2B5EF4-FFF2-40B4-BE49-F238E27FC236}">
                <a16:creationId xmlns:a16="http://schemas.microsoft.com/office/drawing/2014/main" xmlns="" id="{E2B7E5DC-0AF0-4120-BADA-F13E075DE848}"/>
              </a:ext>
            </a:extLst>
          </p:cNvPr>
          <p:cNvSpPr>
            <a:spLocks noGrp="1"/>
          </p:cNvSpPr>
          <p:nvPr>
            <p:ph type="ftr" sz="quarter" idx="11"/>
          </p:nvPr>
        </p:nvSpPr>
        <p:spPr/>
        <p:txBody>
          <a:bodyPr/>
          <a:lstStyle>
            <a:lvl1pPr>
              <a:defRPr/>
            </a:lvl1pPr>
          </a:lstStyle>
          <a:p>
            <a:pPr>
              <a:defRPr/>
            </a:pPr>
            <a:r>
              <a:rPr lang="en-US"/>
              <a:t>Document Name EFA</a:t>
            </a:r>
          </a:p>
        </p:txBody>
      </p:sp>
      <p:sp>
        <p:nvSpPr>
          <p:cNvPr id="5" name="Slide Number Placeholder 5">
            <a:extLst>
              <a:ext uri="{FF2B5EF4-FFF2-40B4-BE49-F238E27FC236}">
                <a16:creationId xmlns:a16="http://schemas.microsoft.com/office/drawing/2014/main" xmlns="" id="{A6725E63-0FA3-4E2F-9968-0EFC28C4FA83}"/>
              </a:ext>
            </a:extLst>
          </p:cNvPr>
          <p:cNvSpPr>
            <a:spLocks noGrp="1"/>
          </p:cNvSpPr>
          <p:nvPr>
            <p:ph type="sldNum" sz="quarter" idx="12"/>
          </p:nvPr>
        </p:nvSpPr>
        <p:spPr/>
        <p:txBody>
          <a:bodyPr/>
          <a:lstStyle>
            <a:lvl1pPr>
              <a:defRPr/>
            </a:lvl1pPr>
          </a:lstStyle>
          <a:p>
            <a:pPr>
              <a:defRPr/>
            </a:pPr>
            <a:fld id="{D262EAFB-1141-4C7D-8EF5-E042AFEDC5DF}" type="slidenum">
              <a:rPr lang="en-US"/>
              <a:pPr>
                <a:defRPr/>
              </a:pPr>
              <a:t>‹#›</a:t>
            </a:fld>
            <a:endParaRPr lang="en-US"/>
          </a:p>
        </p:txBody>
      </p:sp>
    </p:spTree>
    <p:extLst>
      <p:ext uri="{BB962C8B-B14F-4D97-AF65-F5344CB8AC3E}">
        <p14:creationId xmlns:p14="http://schemas.microsoft.com/office/powerpoint/2010/main" val="637622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02C4E60-BC5D-4C24-B4FD-1CDE5866F167}"/>
              </a:ext>
            </a:extLst>
          </p:cNvPr>
          <p:cNvSpPr>
            <a:spLocks noGrp="1"/>
          </p:cNvSpPr>
          <p:nvPr>
            <p:ph type="dt" sz="half" idx="10"/>
          </p:nvPr>
        </p:nvSpPr>
        <p:spPr/>
        <p:txBody>
          <a:bodyPr/>
          <a:lstStyle>
            <a:lvl1pPr>
              <a:defRPr/>
            </a:lvl1pPr>
          </a:lstStyle>
          <a:p>
            <a:pPr>
              <a:defRPr/>
            </a:pPr>
            <a:r>
              <a:rPr lang="en-US"/>
              <a:t>5/10/16</a:t>
            </a:r>
          </a:p>
        </p:txBody>
      </p:sp>
      <p:sp>
        <p:nvSpPr>
          <p:cNvPr id="3" name="Footer Placeholder 4">
            <a:extLst>
              <a:ext uri="{FF2B5EF4-FFF2-40B4-BE49-F238E27FC236}">
                <a16:creationId xmlns:a16="http://schemas.microsoft.com/office/drawing/2014/main" xmlns="" id="{5532070A-ECC4-4D94-BF4A-955EAF6FF1EC}"/>
              </a:ext>
            </a:extLst>
          </p:cNvPr>
          <p:cNvSpPr>
            <a:spLocks noGrp="1"/>
          </p:cNvSpPr>
          <p:nvPr>
            <p:ph type="ftr" sz="quarter" idx="11"/>
          </p:nvPr>
        </p:nvSpPr>
        <p:spPr/>
        <p:txBody>
          <a:bodyPr/>
          <a:lstStyle>
            <a:lvl1pPr>
              <a:defRPr/>
            </a:lvl1pPr>
          </a:lstStyle>
          <a:p>
            <a:pPr>
              <a:defRPr/>
            </a:pPr>
            <a:r>
              <a:rPr lang="en-US"/>
              <a:t>Document Name EFA</a:t>
            </a:r>
          </a:p>
        </p:txBody>
      </p:sp>
      <p:sp>
        <p:nvSpPr>
          <p:cNvPr id="4" name="Slide Number Placeholder 5">
            <a:extLst>
              <a:ext uri="{FF2B5EF4-FFF2-40B4-BE49-F238E27FC236}">
                <a16:creationId xmlns:a16="http://schemas.microsoft.com/office/drawing/2014/main" xmlns="" id="{E8F81F1C-AE65-4A95-BD3B-D0771EE3B737}"/>
              </a:ext>
            </a:extLst>
          </p:cNvPr>
          <p:cNvSpPr>
            <a:spLocks noGrp="1"/>
          </p:cNvSpPr>
          <p:nvPr>
            <p:ph type="sldNum" sz="quarter" idx="12"/>
          </p:nvPr>
        </p:nvSpPr>
        <p:spPr/>
        <p:txBody>
          <a:bodyPr/>
          <a:lstStyle>
            <a:lvl1pPr>
              <a:defRPr/>
            </a:lvl1pPr>
          </a:lstStyle>
          <a:p>
            <a:pPr>
              <a:defRPr/>
            </a:pPr>
            <a:fld id="{40058ED9-D23F-4905-88C3-3925A53A5E56}" type="slidenum">
              <a:rPr lang="en-US"/>
              <a:pPr>
                <a:defRPr/>
              </a:pPr>
              <a:t>‹#›</a:t>
            </a:fld>
            <a:endParaRPr lang="en-US"/>
          </a:p>
        </p:txBody>
      </p:sp>
    </p:spTree>
    <p:extLst>
      <p:ext uri="{BB962C8B-B14F-4D97-AF65-F5344CB8AC3E}">
        <p14:creationId xmlns:p14="http://schemas.microsoft.com/office/powerpoint/2010/main" val="205628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655DC995-5702-4072-95D9-66F29B315E59}"/>
              </a:ext>
            </a:extLst>
          </p:cNvPr>
          <p:cNvSpPr>
            <a:spLocks noGrp="1"/>
          </p:cNvSpPr>
          <p:nvPr>
            <p:ph type="dt" sz="half" idx="10"/>
          </p:nvPr>
        </p:nvSpPr>
        <p:spPr/>
        <p:txBody>
          <a:bodyPr/>
          <a:lstStyle>
            <a:lvl1pPr>
              <a:defRPr/>
            </a:lvl1pPr>
          </a:lstStyle>
          <a:p>
            <a:pPr>
              <a:defRPr/>
            </a:pPr>
            <a:r>
              <a:rPr lang="en-US"/>
              <a:t>5/10/16</a:t>
            </a:r>
          </a:p>
        </p:txBody>
      </p:sp>
      <p:sp>
        <p:nvSpPr>
          <p:cNvPr id="6" name="Footer Placeholder 4">
            <a:extLst>
              <a:ext uri="{FF2B5EF4-FFF2-40B4-BE49-F238E27FC236}">
                <a16:creationId xmlns:a16="http://schemas.microsoft.com/office/drawing/2014/main" xmlns="" id="{F8CC2AC5-A959-471B-8ED4-BA83B280D3F1}"/>
              </a:ext>
            </a:extLst>
          </p:cNvPr>
          <p:cNvSpPr>
            <a:spLocks noGrp="1"/>
          </p:cNvSpPr>
          <p:nvPr>
            <p:ph type="ftr" sz="quarter" idx="11"/>
          </p:nvPr>
        </p:nvSpPr>
        <p:spPr/>
        <p:txBody>
          <a:bodyPr/>
          <a:lstStyle>
            <a:lvl1pPr>
              <a:defRPr/>
            </a:lvl1pPr>
          </a:lstStyle>
          <a:p>
            <a:pPr>
              <a:defRPr/>
            </a:pPr>
            <a:r>
              <a:rPr lang="en-US"/>
              <a:t>Document Name EFA</a:t>
            </a:r>
          </a:p>
        </p:txBody>
      </p:sp>
      <p:sp>
        <p:nvSpPr>
          <p:cNvPr id="7" name="Slide Number Placeholder 5">
            <a:extLst>
              <a:ext uri="{FF2B5EF4-FFF2-40B4-BE49-F238E27FC236}">
                <a16:creationId xmlns:a16="http://schemas.microsoft.com/office/drawing/2014/main" xmlns="" id="{DD0D61B1-822C-4A4B-9722-BE50F11CE0AF}"/>
              </a:ext>
            </a:extLst>
          </p:cNvPr>
          <p:cNvSpPr>
            <a:spLocks noGrp="1"/>
          </p:cNvSpPr>
          <p:nvPr>
            <p:ph type="sldNum" sz="quarter" idx="12"/>
          </p:nvPr>
        </p:nvSpPr>
        <p:spPr/>
        <p:txBody>
          <a:bodyPr/>
          <a:lstStyle>
            <a:lvl1pPr>
              <a:defRPr/>
            </a:lvl1pPr>
          </a:lstStyle>
          <a:p>
            <a:pPr>
              <a:defRPr/>
            </a:pPr>
            <a:fld id="{30030333-470B-46C7-8B19-DBF6DA757F8C}" type="slidenum">
              <a:rPr lang="en-US"/>
              <a:pPr>
                <a:defRPr/>
              </a:pPr>
              <a:t>‹#›</a:t>
            </a:fld>
            <a:endParaRPr lang="en-US"/>
          </a:p>
        </p:txBody>
      </p:sp>
    </p:spTree>
    <p:extLst>
      <p:ext uri="{BB962C8B-B14F-4D97-AF65-F5344CB8AC3E}">
        <p14:creationId xmlns:p14="http://schemas.microsoft.com/office/powerpoint/2010/main" val="520689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73EB4E6C-B823-49A9-A847-FC42805BCB9C}"/>
              </a:ext>
            </a:extLst>
          </p:cNvPr>
          <p:cNvSpPr>
            <a:spLocks noGrp="1"/>
          </p:cNvSpPr>
          <p:nvPr>
            <p:ph type="dt" sz="half" idx="10"/>
          </p:nvPr>
        </p:nvSpPr>
        <p:spPr/>
        <p:txBody>
          <a:bodyPr/>
          <a:lstStyle>
            <a:lvl1pPr>
              <a:defRPr/>
            </a:lvl1pPr>
          </a:lstStyle>
          <a:p>
            <a:pPr>
              <a:defRPr/>
            </a:pPr>
            <a:r>
              <a:rPr lang="en-US"/>
              <a:t>5/10/16</a:t>
            </a:r>
          </a:p>
        </p:txBody>
      </p:sp>
      <p:sp>
        <p:nvSpPr>
          <p:cNvPr id="6" name="Footer Placeholder 4">
            <a:extLst>
              <a:ext uri="{FF2B5EF4-FFF2-40B4-BE49-F238E27FC236}">
                <a16:creationId xmlns:a16="http://schemas.microsoft.com/office/drawing/2014/main" xmlns="" id="{970D05E2-6775-4186-AA69-43AA8212B00C}"/>
              </a:ext>
            </a:extLst>
          </p:cNvPr>
          <p:cNvSpPr>
            <a:spLocks noGrp="1"/>
          </p:cNvSpPr>
          <p:nvPr>
            <p:ph type="ftr" sz="quarter" idx="11"/>
          </p:nvPr>
        </p:nvSpPr>
        <p:spPr/>
        <p:txBody>
          <a:bodyPr/>
          <a:lstStyle>
            <a:lvl1pPr>
              <a:defRPr/>
            </a:lvl1pPr>
          </a:lstStyle>
          <a:p>
            <a:pPr>
              <a:defRPr/>
            </a:pPr>
            <a:r>
              <a:rPr lang="en-US"/>
              <a:t>Document Name EFA</a:t>
            </a:r>
          </a:p>
        </p:txBody>
      </p:sp>
      <p:sp>
        <p:nvSpPr>
          <p:cNvPr id="7" name="Slide Number Placeholder 5">
            <a:extLst>
              <a:ext uri="{FF2B5EF4-FFF2-40B4-BE49-F238E27FC236}">
                <a16:creationId xmlns:a16="http://schemas.microsoft.com/office/drawing/2014/main" xmlns="" id="{DA3BFEC3-94B3-4920-89DC-E2F64BFFFF1F}"/>
              </a:ext>
            </a:extLst>
          </p:cNvPr>
          <p:cNvSpPr>
            <a:spLocks noGrp="1"/>
          </p:cNvSpPr>
          <p:nvPr>
            <p:ph type="sldNum" sz="quarter" idx="12"/>
          </p:nvPr>
        </p:nvSpPr>
        <p:spPr/>
        <p:txBody>
          <a:bodyPr/>
          <a:lstStyle>
            <a:lvl1pPr>
              <a:defRPr/>
            </a:lvl1pPr>
          </a:lstStyle>
          <a:p>
            <a:pPr>
              <a:defRPr/>
            </a:pPr>
            <a:fld id="{A54B2F8B-3ADA-4101-8FB7-CF795723E9E9}" type="slidenum">
              <a:rPr lang="en-US"/>
              <a:pPr>
                <a:defRPr/>
              </a:pPr>
              <a:t>‹#›</a:t>
            </a:fld>
            <a:endParaRPr lang="en-US"/>
          </a:p>
        </p:txBody>
      </p:sp>
    </p:spTree>
    <p:extLst>
      <p:ext uri="{BB962C8B-B14F-4D97-AF65-F5344CB8AC3E}">
        <p14:creationId xmlns:p14="http://schemas.microsoft.com/office/powerpoint/2010/main" val="1309885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A27760F-04CF-4758-A490-068D91B5616C}"/>
              </a:ext>
            </a:extLst>
          </p:cNvPr>
          <p:cNvSpPr>
            <a:spLocks noGrp="1"/>
          </p:cNvSpPr>
          <p:nvPr>
            <p:ph type="dt" sz="half" idx="10"/>
          </p:nvPr>
        </p:nvSpPr>
        <p:spPr/>
        <p:txBody>
          <a:bodyPr/>
          <a:lstStyle>
            <a:lvl1pPr>
              <a:defRPr/>
            </a:lvl1pPr>
          </a:lstStyle>
          <a:p>
            <a:pPr>
              <a:defRPr/>
            </a:pPr>
            <a:r>
              <a:rPr lang="en-US"/>
              <a:t>5/10/16</a:t>
            </a:r>
          </a:p>
        </p:txBody>
      </p:sp>
      <p:sp>
        <p:nvSpPr>
          <p:cNvPr id="5" name="Footer Placeholder 4">
            <a:extLst>
              <a:ext uri="{FF2B5EF4-FFF2-40B4-BE49-F238E27FC236}">
                <a16:creationId xmlns:a16="http://schemas.microsoft.com/office/drawing/2014/main" xmlns="" id="{F303C1BE-659D-46FE-9CDE-52CE4859D9E7}"/>
              </a:ext>
            </a:extLst>
          </p:cNvPr>
          <p:cNvSpPr>
            <a:spLocks noGrp="1"/>
          </p:cNvSpPr>
          <p:nvPr>
            <p:ph type="ftr" sz="quarter" idx="11"/>
          </p:nvPr>
        </p:nvSpPr>
        <p:spPr/>
        <p:txBody>
          <a:bodyPr/>
          <a:lstStyle>
            <a:lvl1pPr>
              <a:defRPr/>
            </a:lvl1pPr>
          </a:lstStyle>
          <a:p>
            <a:pPr>
              <a:defRPr/>
            </a:pPr>
            <a:r>
              <a:rPr lang="en-US"/>
              <a:t>Document Name EFA</a:t>
            </a:r>
          </a:p>
        </p:txBody>
      </p:sp>
      <p:sp>
        <p:nvSpPr>
          <p:cNvPr id="6" name="Slide Number Placeholder 5">
            <a:extLst>
              <a:ext uri="{FF2B5EF4-FFF2-40B4-BE49-F238E27FC236}">
                <a16:creationId xmlns:a16="http://schemas.microsoft.com/office/drawing/2014/main" xmlns="" id="{AFD188F7-A011-4AFC-BDF6-BDAF62B9047E}"/>
              </a:ext>
            </a:extLst>
          </p:cNvPr>
          <p:cNvSpPr>
            <a:spLocks noGrp="1"/>
          </p:cNvSpPr>
          <p:nvPr>
            <p:ph type="sldNum" sz="quarter" idx="12"/>
          </p:nvPr>
        </p:nvSpPr>
        <p:spPr/>
        <p:txBody>
          <a:bodyPr/>
          <a:lstStyle>
            <a:lvl1pPr>
              <a:defRPr/>
            </a:lvl1pPr>
          </a:lstStyle>
          <a:p>
            <a:pPr>
              <a:defRPr/>
            </a:pPr>
            <a:fld id="{7DC744A4-DBB8-4F9B-92F0-4387ECB0B384}" type="slidenum">
              <a:rPr lang="en-US"/>
              <a:pPr>
                <a:defRPr/>
              </a:pPr>
              <a:t>‹#›</a:t>
            </a:fld>
            <a:endParaRPr lang="en-US"/>
          </a:p>
        </p:txBody>
      </p:sp>
    </p:spTree>
    <p:extLst>
      <p:ext uri="{BB962C8B-B14F-4D97-AF65-F5344CB8AC3E}">
        <p14:creationId xmlns:p14="http://schemas.microsoft.com/office/powerpoint/2010/main" val="2486804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8E71E77-3F3D-4981-87BE-D246F36B156E}"/>
              </a:ext>
            </a:extLst>
          </p:cNvPr>
          <p:cNvSpPr>
            <a:spLocks noGrp="1"/>
          </p:cNvSpPr>
          <p:nvPr>
            <p:ph type="dt" sz="half" idx="10"/>
          </p:nvPr>
        </p:nvSpPr>
        <p:spPr/>
        <p:txBody>
          <a:bodyPr/>
          <a:lstStyle>
            <a:lvl1pPr>
              <a:defRPr/>
            </a:lvl1pPr>
          </a:lstStyle>
          <a:p>
            <a:pPr>
              <a:defRPr/>
            </a:pPr>
            <a:r>
              <a:rPr lang="en-US"/>
              <a:t>5/10/16</a:t>
            </a:r>
          </a:p>
        </p:txBody>
      </p:sp>
      <p:sp>
        <p:nvSpPr>
          <p:cNvPr id="5" name="Footer Placeholder 4">
            <a:extLst>
              <a:ext uri="{FF2B5EF4-FFF2-40B4-BE49-F238E27FC236}">
                <a16:creationId xmlns:a16="http://schemas.microsoft.com/office/drawing/2014/main" xmlns="" id="{D59F82C6-8790-4AF2-8D2B-D9EA89FECE82}"/>
              </a:ext>
            </a:extLst>
          </p:cNvPr>
          <p:cNvSpPr>
            <a:spLocks noGrp="1"/>
          </p:cNvSpPr>
          <p:nvPr>
            <p:ph type="ftr" sz="quarter" idx="11"/>
          </p:nvPr>
        </p:nvSpPr>
        <p:spPr/>
        <p:txBody>
          <a:bodyPr/>
          <a:lstStyle>
            <a:lvl1pPr>
              <a:defRPr/>
            </a:lvl1pPr>
          </a:lstStyle>
          <a:p>
            <a:pPr>
              <a:defRPr/>
            </a:pPr>
            <a:r>
              <a:rPr lang="en-US"/>
              <a:t>Document Name EFA</a:t>
            </a:r>
          </a:p>
        </p:txBody>
      </p:sp>
      <p:sp>
        <p:nvSpPr>
          <p:cNvPr id="6" name="Slide Number Placeholder 5">
            <a:extLst>
              <a:ext uri="{FF2B5EF4-FFF2-40B4-BE49-F238E27FC236}">
                <a16:creationId xmlns:a16="http://schemas.microsoft.com/office/drawing/2014/main" xmlns="" id="{0CD9BCAB-DDE3-410C-ADB9-8B0D98CE8C6F}"/>
              </a:ext>
            </a:extLst>
          </p:cNvPr>
          <p:cNvSpPr>
            <a:spLocks noGrp="1"/>
          </p:cNvSpPr>
          <p:nvPr>
            <p:ph type="sldNum" sz="quarter" idx="12"/>
          </p:nvPr>
        </p:nvSpPr>
        <p:spPr/>
        <p:txBody>
          <a:bodyPr/>
          <a:lstStyle>
            <a:lvl1pPr>
              <a:defRPr/>
            </a:lvl1pPr>
          </a:lstStyle>
          <a:p>
            <a:pPr>
              <a:defRPr/>
            </a:pPr>
            <a:fld id="{0FF7879D-54DB-4790-96B2-D48621A79500}" type="slidenum">
              <a:rPr lang="en-US"/>
              <a:pPr>
                <a:defRPr/>
              </a:pPr>
              <a:t>‹#›</a:t>
            </a:fld>
            <a:endParaRPr lang="en-US"/>
          </a:p>
        </p:txBody>
      </p:sp>
    </p:spTree>
    <p:extLst>
      <p:ext uri="{BB962C8B-B14F-4D97-AF65-F5344CB8AC3E}">
        <p14:creationId xmlns:p14="http://schemas.microsoft.com/office/powerpoint/2010/main" val="13676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5/10/16</a:t>
            </a:r>
          </a:p>
        </p:txBody>
      </p:sp>
      <p:sp>
        <p:nvSpPr>
          <p:cNvPr id="10" name="TextBox 10"/>
          <p:cNvSpPr txBox="1"/>
          <p:nvPr userDrawn="1"/>
        </p:nvSpPr>
        <p:spPr>
          <a:xfrm>
            <a:off x="5382490" y="3778984"/>
            <a:ext cx="4094019"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US" sz="3200" b="1" dirty="0">
                <a:solidFill>
                  <a:srgbClr val="4490CE"/>
                </a:solidFill>
                <a:latin typeface="Gotham Bold" charset="0"/>
                <a:ea typeface="Gotham Bold" charset="0"/>
                <a:cs typeface="Gotham Bold" charset="0"/>
              </a:rPr>
              <a:t>HEADING 002</a:t>
            </a:r>
          </a:p>
        </p:txBody>
      </p:sp>
      <p:sp>
        <p:nvSpPr>
          <p:cNvPr id="11" name="TextBox 10"/>
          <p:cNvSpPr txBox="1"/>
          <p:nvPr userDrawn="1"/>
        </p:nvSpPr>
        <p:spPr>
          <a:xfrm>
            <a:off x="0" y="-54"/>
            <a:ext cx="9906000" cy="2318477"/>
          </a:xfrm>
          <a:prstGeom prst="rect">
            <a:avLst/>
          </a:prstGeom>
          <a:solidFill>
            <a:schemeClr val="bg1"/>
          </a:solidFill>
        </p:spPr>
        <p:txBody>
          <a:bodyPr wrap="square" lIns="0" tIns="0" rIns="0" numCol="2" spcCol="360000" rtlCol="0">
            <a:spAutoFit/>
          </a:bodyPr>
          <a:lstStyle/>
          <a:p>
            <a:endParaRPr lang="fr-BE" sz="1400" dirty="0">
              <a:solidFill>
                <a:schemeClr val="tx1">
                  <a:lumMod val="95000"/>
                  <a:lumOff val="5000"/>
                </a:schemeClr>
              </a:solidFill>
              <a:latin typeface="Gotham Book" charset="0"/>
              <a:ea typeface="Gotham Book" charset="0"/>
              <a:cs typeface="Gotham Book" charset="0"/>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4"/>
            <a:ext cx="4953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2882" y="540467"/>
            <a:ext cx="4313236" cy="2386593"/>
          </a:xfrm>
          <a:prstGeom prst="rect">
            <a:avLst/>
          </a:prstGeom>
        </p:spPr>
      </p:pic>
    </p:spTree>
    <p:extLst>
      <p:ext uri="{BB962C8B-B14F-4D97-AF65-F5344CB8AC3E}">
        <p14:creationId xmlns:p14="http://schemas.microsoft.com/office/powerpoint/2010/main" val="152852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5/10/16</a:t>
            </a:r>
            <a:endParaRPr lang="en-US" dirty="0"/>
          </a:p>
        </p:txBody>
      </p:sp>
      <p:sp>
        <p:nvSpPr>
          <p:cNvPr id="4" name="Footer Placeholder 3"/>
          <p:cNvSpPr>
            <a:spLocks noGrp="1"/>
          </p:cNvSpPr>
          <p:nvPr>
            <p:ph type="ftr" sz="quarter" idx="11"/>
          </p:nvPr>
        </p:nvSpPr>
        <p:spPr/>
        <p:txBody>
          <a:bodyPr/>
          <a:lstStyle/>
          <a:p>
            <a:r>
              <a:rPr lang="en-US"/>
              <a:t>Document Name EFA</a:t>
            </a:r>
            <a:endParaRPr lang="en-US" dirty="0"/>
          </a:p>
        </p:txBody>
      </p:sp>
      <p:sp>
        <p:nvSpPr>
          <p:cNvPr id="5" name="Slide Number Placeholder 4"/>
          <p:cNvSpPr>
            <a:spLocks noGrp="1"/>
          </p:cNvSpPr>
          <p:nvPr>
            <p:ph type="sldNum" sz="quarter" idx="12"/>
          </p:nvPr>
        </p:nvSpPr>
        <p:spPr/>
        <p:txBody>
          <a:bodyPr/>
          <a:lstStyle/>
          <a:p>
            <a:fld id="{8723AE3D-20E4-4640-9AB9-4394421DC461}" type="slidenum">
              <a:rPr lang="en-US" smtClean="0"/>
              <a:pPr/>
              <a:t>‹#›</a:t>
            </a:fld>
            <a:endParaRPr lang="en-US"/>
          </a:p>
        </p:txBody>
      </p:sp>
      <p:sp>
        <p:nvSpPr>
          <p:cNvPr id="6" name="TextBox 5"/>
          <p:cNvSpPr txBox="1"/>
          <p:nvPr userDrawn="1"/>
        </p:nvSpPr>
        <p:spPr>
          <a:xfrm>
            <a:off x="501445" y="1896387"/>
            <a:ext cx="8305184" cy="4154984"/>
          </a:xfrm>
          <a:prstGeom prst="rect">
            <a:avLst/>
          </a:prstGeom>
          <a:noFill/>
        </p:spPr>
        <p:txBody>
          <a:bodyPr wrap="square" lIns="0" tIns="0" rIns="0" bIns="0" rtlCol="0">
            <a:normAutofit lnSpcReduction="10000"/>
          </a:bodyPr>
          <a:lstStyle/>
          <a:p>
            <a:r>
              <a:rPr lang="en-US" sz="2000" b="1" dirty="0">
                <a:solidFill>
                  <a:schemeClr val="bg2">
                    <a:lumMod val="25000"/>
                  </a:schemeClr>
                </a:solidFill>
                <a:latin typeface="Gotham Bold" charset="0"/>
                <a:ea typeface="Gotham Bold" charset="0"/>
                <a:cs typeface="Gotham Bold" charset="0"/>
              </a:rPr>
              <a:t>THE PROBLEM: </a:t>
            </a:r>
            <a:r>
              <a:rPr lang="en-US" sz="2000" b="0" dirty="0">
                <a:solidFill>
                  <a:schemeClr val="bg2">
                    <a:lumMod val="25000"/>
                  </a:schemeClr>
                </a:solidFill>
                <a:latin typeface="Gotham Bold" charset="0"/>
                <a:ea typeface="Gotham Bold" charset="0"/>
                <a:cs typeface="Gotham Bold" charset="0"/>
              </a:rPr>
              <a:t>EFA is a wide network of national/local patients’ </a:t>
            </a:r>
            <a:r>
              <a:rPr lang="en-US" sz="2000" b="0" dirty="0" err="1">
                <a:solidFill>
                  <a:schemeClr val="bg2">
                    <a:lumMod val="25000"/>
                  </a:schemeClr>
                </a:solidFill>
                <a:latin typeface="Gotham Bold" charset="0"/>
                <a:ea typeface="Gotham Bold" charset="0"/>
                <a:cs typeface="Gotham Bold" charset="0"/>
              </a:rPr>
              <a:t>organisations</a:t>
            </a:r>
            <a:r>
              <a:rPr lang="en-US" sz="2000" b="0" dirty="0">
                <a:solidFill>
                  <a:schemeClr val="bg2">
                    <a:lumMod val="25000"/>
                  </a:schemeClr>
                </a:solidFill>
                <a:latin typeface="Gotham Bold" charset="0"/>
                <a:ea typeface="Gotham Bold" charset="0"/>
                <a:cs typeface="Gotham Bold" charset="0"/>
              </a:rPr>
              <a:t> with wide differences in terms of size and capacity; however, many challenges are common and the need for support is high</a:t>
            </a:r>
          </a:p>
          <a:p>
            <a:endParaRPr lang="en-US" sz="2000" b="0" dirty="0">
              <a:solidFill>
                <a:schemeClr val="bg2">
                  <a:lumMod val="25000"/>
                </a:schemeClr>
              </a:solidFill>
              <a:latin typeface="Gotham Bold" charset="0"/>
              <a:ea typeface="Gotham Bold" charset="0"/>
              <a:cs typeface="Gotham Bold" charset="0"/>
            </a:endParaRPr>
          </a:p>
          <a:p>
            <a:r>
              <a:rPr lang="en-US" sz="2000" b="1" dirty="0">
                <a:solidFill>
                  <a:schemeClr val="bg2">
                    <a:lumMod val="25000"/>
                  </a:schemeClr>
                </a:solidFill>
                <a:latin typeface="Gotham Bold" charset="0"/>
                <a:ea typeface="Gotham Bold" charset="0"/>
                <a:cs typeface="Gotham Bold" charset="0"/>
              </a:rPr>
              <a:t>OUR SOLUTIONS:</a:t>
            </a:r>
          </a:p>
          <a:p>
            <a:pPr marL="342900" indent="-342900">
              <a:buFont typeface="Arial" panose="020B0604020202020204" pitchFamily="34" charset="0"/>
              <a:buChar char="•"/>
            </a:pPr>
            <a:r>
              <a:rPr lang="en-US" sz="2000" b="0" dirty="0">
                <a:solidFill>
                  <a:schemeClr val="bg2">
                    <a:lumMod val="25000"/>
                  </a:schemeClr>
                </a:solidFill>
                <a:latin typeface="Gotham Bold" charset="0"/>
                <a:ea typeface="Gotham Bold" charset="0"/>
                <a:cs typeface="Gotham Bold" charset="0"/>
              </a:rPr>
              <a:t>Provide meaningful input, skills and competences to EFA members</a:t>
            </a:r>
          </a:p>
          <a:p>
            <a:pPr marL="342900" indent="-342900">
              <a:buFont typeface="Arial" panose="020B0604020202020204" pitchFamily="34" charset="0"/>
              <a:buChar char="•"/>
            </a:pPr>
            <a:r>
              <a:rPr lang="en-US" sz="2000" b="0" dirty="0">
                <a:solidFill>
                  <a:schemeClr val="bg2">
                    <a:lumMod val="25000"/>
                  </a:schemeClr>
                </a:solidFill>
                <a:latin typeface="Gotham Bold" charset="0"/>
                <a:ea typeface="Gotham Bold" charset="0"/>
                <a:cs typeface="Gotham Bold" charset="0"/>
              </a:rPr>
              <a:t>Facilitate the transfer of knowledge between members</a:t>
            </a:r>
          </a:p>
          <a:p>
            <a:pPr marL="342900" indent="-342900">
              <a:buFont typeface="Arial" panose="020B0604020202020204" pitchFamily="34" charset="0"/>
              <a:buChar char="•"/>
            </a:pPr>
            <a:r>
              <a:rPr lang="en-US" sz="2000" b="0" dirty="0">
                <a:solidFill>
                  <a:schemeClr val="bg2">
                    <a:lumMod val="25000"/>
                  </a:schemeClr>
                </a:solidFill>
                <a:latin typeface="Gotham Bold" charset="0"/>
                <a:ea typeface="Gotham Bold" charset="0"/>
                <a:cs typeface="Gotham Bold" charset="0"/>
              </a:rPr>
              <a:t>Provide specific knowledge on specific themes</a:t>
            </a:r>
          </a:p>
          <a:p>
            <a:pPr marL="342900" indent="-342900">
              <a:buFont typeface="Arial" panose="020B0604020202020204" pitchFamily="34" charset="0"/>
              <a:buChar char="•"/>
            </a:pPr>
            <a:r>
              <a:rPr lang="en-US" sz="2000" b="0" dirty="0">
                <a:solidFill>
                  <a:schemeClr val="bg2">
                    <a:lumMod val="25000"/>
                  </a:schemeClr>
                </a:solidFill>
                <a:latin typeface="Gotham Bold" charset="0"/>
                <a:ea typeface="Gotham Bold" charset="0"/>
                <a:cs typeface="Gotham Bold" charset="0"/>
              </a:rPr>
              <a:t>Facilitate the establishment of new patients’ associations</a:t>
            </a:r>
          </a:p>
          <a:p>
            <a:pPr marL="0" indent="0">
              <a:buFont typeface="Arial" panose="020B0604020202020204" pitchFamily="34" charset="0"/>
              <a:buNone/>
            </a:pPr>
            <a:endParaRPr lang="en-US" sz="2000" b="0" dirty="0">
              <a:solidFill>
                <a:schemeClr val="bg2">
                  <a:lumMod val="25000"/>
                </a:schemeClr>
              </a:solidFill>
              <a:latin typeface="Gotham Bold" charset="0"/>
              <a:ea typeface="Gotham Bold" charset="0"/>
              <a:cs typeface="Gotham Bold" charset="0"/>
            </a:endParaRPr>
          </a:p>
          <a:p>
            <a:pPr marL="0" indent="0">
              <a:buFont typeface="Arial" panose="020B0604020202020204" pitchFamily="34" charset="0"/>
              <a:buNone/>
            </a:pPr>
            <a:r>
              <a:rPr lang="en-US" sz="2000" b="1" dirty="0">
                <a:solidFill>
                  <a:schemeClr val="bg2">
                    <a:lumMod val="25000"/>
                  </a:schemeClr>
                </a:solidFill>
                <a:latin typeface="Gotham Bold" charset="0"/>
                <a:ea typeface="Gotham Bold" charset="0"/>
                <a:cs typeface="Gotham Bold" charset="0"/>
              </a:rPr>
              <a:t>WHO WILL BENEFIT?</a:t>
            </a:r>
            <a:r>
              <a:rPr lang="en-US" sz="2000" b="0" dirty="0">
                <a:solidFill>
                  <a:schemeClr val="bg2">
                    <a:lumMod val="25000"/>
                  </a:schemeClr>
                </a:solidFill>
                <a:latin typeface="Gotham Bold" charset="0"/>
                <a:ea typeface="Gotham Bold" charset="0"/>
                <a:cs typeface="Gotham Bold" charset="0"/>
              </a:rPr>
              <a:t> EFA Members and patient groups willing to establish an </a:t>
            </a:r>
            <a:r>
              <a:rPr lang="en-US" sz="2000" b="0" dirty="0" err="1">
                <a:solidFill>
                  <a:schemeClr val="bg2">
                    <a:lumMod val="25000"/>
                  </a:schemeClr>
                </a:solidFill>
                <a:latin typeface="Gotham Bold" charset="0"/>
                <a:ea typeface="Gotham Bold" charset="0"/>
                <a:cs typeface="Gotham Bold" charset="0"/>
              </a:rPr>
              <a:t>organisation</a:t>
            </a:r>
            <a:endParaRPr lang="en-US" sz="2000" b="0" dirty="0">
              <a:solidFill>
                <a:schemeClr val="bg2">
                  <a:lumMod val="25000"/>
                </a:schemeClr>
              </a:solidFill>
              <a:latin typeface="Gotham Bold" charset="0"/>
              <a:ea typeface="Gotham Bold" charset="0"/>
              <a:cs typeface="Gotham Bold" charset="0"/>
            </a:endParaRPr>
          </a:p>
          <a:p>
            <a:pPr marL="0" indent="0">
              <a:buFont typeface="Arial" panose="020B0604020202020204" pitchFamily="34" charset="0"/>
              <a:buNone/>
            </a:pPr>
            <a:endParaRPr lang="en-US" sz="2000" b="0" dirty="0">
              <a:solidFill>
                <a:schemeClr val="bg2">
                  <a:lumMod val="25000"/>
                </a:schemeClr>
              </a:solidFill>
              <a:latin typeface="Gotham Bold" charset="0"/>
              <a:ea typeface="Gotham Bold" charset="0"/>
              <a:cs typeface="Gotham Bold" charset="0"/>
            </a:endParaRPr>
          </a:p>
          <a:p>
            <a:pPr marL="0" indent="0">
              <a:buFont typeface="Arial" panose="020B0604020202020204" pitchFamily="34" charset="0"/>
              <a:buNone/>
            </a:pPr>
            <a:r>
              <a:rPr lang="en-US" sz="2000" b="1" dirty="0">
                <a:solidFill>
                  <a:schemeClr val="bg2">
                    <a:lumMod val="25000"/>
                  </a:schemeClr>
                </a:solidFill>
                <a:latin typeface="Gotham Bold" charset="0"/>
                <a:ea typeface="Gotham Bold" charset="0"/>
                <a:cs typeface="Gotham Bold" charset="0"/>
              </a:rPr>
              <a:t>RESULT? </a:t>
            </a:r>
            <a:r>
              <a:rPr lang="en-US" sz="2000" b="0" dirty="0">
                <a:solidFill>
                  <a:schemeClr val="bg2">
                    <a:lumMod val="25000"/>
                  </a:schemeClr>
                </a:solidFill>
                <a:latin typeface="Gotham Bold" charset="0"/>
                <a:ea typeface="Gotham Bold" charset="0"/>
                <a:cs typeface="Gotham Bold" charset="0"/>
              </a:rPr>
              <a:t>Strengthened network of allergy, asthma and COPD patients in Europe</a:t>
            </a:r>
            <a:endParaRPr lang="en-US" sz="2000" b="1" dirty="0">
              <a:solidFill>
                <a:srgbClr val="FF3300"/>
              </a:solidFill>
              <a:latin typeface="Gotham Book" charset="0"/>
              <a:ea typeface="Gotham Book" charset="0"/>
              <a:cs typeface="Gotham Book" charset="0"/>
            </a:endParaRPr>
          </a:p>
        </p:txBody>
      </p:sp>
      <p:sp>
        <p:nvSpPr>
          <p:cNvPr id="7" name="TextBox 10"/>
          <p:cNvSpPr txBox="1"/>
          <p:nvPr userDrawn="1"/>
        </p:nvSpPr>
        <p:spPr>
          <a:xfrm>
            <a:off x="2410691" y="398296"/>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US" sz="3200" b="1" dirty="0">
                <a:solidFill>
                  <a:srgbClr val="4490CE"/>
                </a:solidFill>
                <a:latin typeface="Gotham Bold" charset="0"/>
                <a:ea typeface="Gotham Bold" charset="0"/>
                <a:cs typeface="Gotham Bold" charset="0"/>
              </a:rPr>
              <a:t>Capacity Building</a:t>
            </a:r>
          </a:p>
        </p:txBody>
      </p:sp>
    </p:spTree>
    <p:extLst>
      <p:ext uri="{BB962C8B-B14F-4D97-AF65-F5344CB8AC3E}">
        <p14:creationId xmlns:p14="http://schemas.microsoft.com/office/powerpoint/2010/main" val="393286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5/10/16</a:t>
            </a:r>
            <a:endParaRPr lang="en-US" dirty="0"/>
          </a:p>
        </p:txBody>
      </p:sp>
      <p:sp>
        <p:nvSpPr>
          <p:cNvPr id="4" name="Footer Placeholder 3"/>
          <p:cNvSpPr>
            <a:spLocks noGrp="1"/>
          </p:cNvSpPr>
          <p:nvPr>
            <p:ph type="ftr" sz="quarter" idx="11"/>
          </p:nvPr>
        </p:nvSpPr>
        <p:spPr/>
        <p:txBody>
          <a:bodyPr/>
          <a:lstStyle/>
          <a:p>
            <a:r>
              <a:rPr lang="en-US"/>
              <a:t>Document Name EFA</a:t>
            </a:r>
            <a:endParaRPr lang="en-US" dirty="0"/>
          </a:p>
        </p:txBody>
      </p:sp>
      <p:sp>
        <p:nvSpPr>
          <p:cNvPr id="5" name="Slide Number Placeholder 4"/>
          <p:cNvSpPr>
            <a:spLocks noGrp="1"/>
          </p:cNvSpPr>
          <p:nvPr>
            <p:ph type="sldNum" sz="quarter" idx="12"/>
          </p:nvPr>
        </p:nvSpPr>
        <p:spPr/>
        <p:txBody>
          <a:bodyPr/>
          <a:lstStyle/>
          <a:p>
            <a:fld id="{8723AE3D-20E4-4640-9AB9-4394421DC461}" type="slidenum">
              <a:rPr lang="en-US" smtClean="0"/>
              <a:pPr/>
              <a:t>‹#›</a:t>
            </a:fld>
            <a:endParaRPr lang="en-US"/>
          </a:p>
        </p:txBody>
      </p:sp>
      <p:sp>
        <p:nvSpPr>
          <p:cNvPr id="6" name="TextBox 5"/>
          <p:cNvSpPr txBox="1"/>
          <p:nvPr userDrawn="1"/>
        </p:nvSpPr>
        <p:spPr>
          <a:xfrm>
            <a:off x="501445" y="1896387"/>
            <a:ext cx="8305184" cy="4154984"/>
          </a:xfrm>
          <a:prstGeom prst="rect">
            <a:avLst/>
          </a:prstGeom>
          <a:noFill/>
        </p:spPr>
        <p:txBody>
          <a:bodyPr wrap="square" lIns="0" tIns="0" rIns="0" bIns="0" rtlCol="0">
            <a:normAutofit fontScale="85000" lnSpcReduction="10000"/>
          </a:bodyPr>
          <a:lstStyle/>
          <a:p>
            <a:r>
              <a:rPr lang="en-US" sz="2000" b="1" dirty="0">
                <a:solidFill>
                  <a:schemeClr val="bg2">
                    <a:lumMod val="25000"/>
                  </a:schemeClr>
                </a:solidFill>
                <a:latin typeface="Gotham Bold" charset="0"/>
                <a:ea typeface="Gotham Bold" charset="0"/>
                <a:cs typeface="Gotham Bold" charset="0"/>
              </a:rPr>
              <a:t>OUR PLAN: </a:t>
            </a:r>
          </a:p>
          <a:p>
            <a:pPr marL="457200" indent="-457200">
              <a:buFont typeface="+mj-lt"/>
              <a:buAutoNum type="arabicPeriod"/>
            </a:pPr>
            <a:r>
              <a:rPr lang="en-US" sz="2000" b="0" dirty="0">
                <a:solidFill>
                  <a:schemeClr val="bg2">
                    <a:lumMod val="25000"/>
                  </a:schemeClr>
                </a:solidFill>
                <a:latin typeface="Gotham Bold" charset="0"/>
                <a:ea typeface="Gotham Bold" charset="0"/>
                <a:cs typeface="Gotham Bold" charset="0"/>
              </a:rPr>
              <a:t>12 Webinars (max 2hs):</a:t>
            </a:r>
          </a:p>
          <a:p>
            <a:pPr marL="1371600" lvl="2" indent="-457200">
              <a:buFont typeface="+mj-lt"/>
              <a:buAutoNum type="alphaLcParenR"/>
            </a:pPr>
            <a:r>
              <a:rPr lang="en-US" sz="2000" b="0" dirty="0">
                <a:solidFill>
                  <a:schemeClr val="bg2">
                    <a:lumMod val="25000"/>
                  </a:schemeClr>
                </a:solidFill>
                <a:latin typeface="Gotham Bold" charset="0"/>
                <a:ea typeface="Gotham Bold" charset="0"/>
                <a:cs typeface="Gotham Bold" charset="0"/>
              </a:rPr>
              <a:t>Basic level (Governance, Fundraising, Membership)</a:t>
            </a:r>
          </a:p>
          <a:p>
            <a:pPr marL="1371600" lvl="2" indent="-457200">
              <a:buFont typeface="+mj-lt"/>
              <a:buAutoNum type="alphaLcParenR"/>
            </a:pPr>
            <a:r>
              <a:rPr lang="en-US" sz="2000" b="0" dirty="0">
                <a:solidFill>
                  <a:schemeClr val="bg2">
                    <a:lumMod val="25000"/>
                  </a:schemeClr>
                </a:solidFill>
                <a:latin typeface="Gotham Bold" charset="0"/>
                <a:ea typeface="Gotham Bold" charset="0"/>
                <a:cs typeface="Gotham Bold" charset="0"/>
              </a:rPr>
              <a:t>Advanced level (Project </a:t>
            </a:r>
            <a:r>
              <a:rPr lang="en-US" sz="2000" b="0" dirty="0" err="1">
                <a:solidFill>
                  <a:schemeClr val="bg2">
                    <a:lumMod val="25000"/>
                  </a:schemeClr>
                </a:solidFill>
                <a:latin typeface="Gotham Bold" charset="0"/>
                <a:ea typeface="Gotham Bold" charset="0"/>
                <a:cs typeface="Gotham Bold" charset="0"/>
              </a:rPr>
              <a:t>Mgmt</a:t>
            </a:r>
            <a:r>
              <a:rPr lang="en-US" sz="2000" b="0" dirty="0">
                <a:solidFill>
                  <a:schemeClr val="bg2">
                    <a:lumMod val="25000"/>
                  </a:schemeClr>
                </a:solidFill>
                <a:latin typeface="Gotham Bold" charset="0"/>
                <a:ea typeface="Gotham Bold" charset="0"/>
                <a:cs typeface="Gotham Bold" charset="0"/>
              </a:rPr>
              <a:t>, Communication, Advocacy)</a:t>
            </a:r>
          </a:p>
          <a:p>
            <a:pPr marL="457200" lvl="0" indent="-457200">
              <a:buFont typeface="+mj-lt"/>
              <a:buAutoNum type="arabicPeriod"/>
            </a:pPr>
            <a:r>
              <a:rPr lang="en-US" sz="2000" b="0" dirty="0">
                <a:solidFill>
                  <a:schemeClr val="bg2">
                    <a:lumMod val="25000"/>
                  </a:schemeClr>
                </a:solidFill>
                <a:latin typeface="Gotham Bold" charset="0"/>
                <a:ea typeface="Gotham Bold" charset="0"/>
                <a:cs typeface="Gotham Bold" charset="0"/>
              </a:rPr>
              <a:t>Transfer of knowledge: 1 EFA members to share best practices in each webinar</a:t>
            </a:r>
          </a:p>
          <a:p>
            <a:pPr marL="457200" lvl="0" indent="-457200">
              <a:buFont typeface="+mj-lt"/>
              <a:buAutoNum type="arabicPeriod"/>
            </a:pPr>
            <a:r>
              <a:rPr lang="en-US" sz="2000" b="0" dirty="0">
                <a:solidFill>
                  <a:schemeClr val="bg2">
                    <a:lumMod val="25000"/>
                  </a:schemeClr>
                </a:solidFill>
                <a:latin typeface="Gotham Bold" charset="0"/>
                <a:ea typeface="Gotham Bold" charset="0"/>
                <a:cs typeface="Gotham Bold" charset="0"/>
              </a:rPr>
              <a:t>Thematic workshop for EFA members in Brussels</a:t>
            </a:r>
          </a:p>
          <a:p>
            <a:pPr marL="457200" lvl="0" indent="-457200">
              <a:buFont typeface="+mj-lt"/>
              <a:buAutoNum type="arabicPeriod"/>
            </a:pPr>
            <a:r>
              <a:rPr lang="en-US" sz="2000" b="0" dirty="0" err="1">
                <a:solidFill>
                  <a:schemeClr val="bg2">
                    <a:lumMod val="25000"/>
                  </a:schemeClr>
                </a:solidFill>
                <a:latin typeface="Gotham Bold" charset="0"/>
                <a:ea typeface="Gotham Bold" charset="0"/>
                <a:cs typeface="Gotham Bold" charset="0"/>
              </a:rPr>
              <a:t>Meet&amp;Greet</a:t>
            </a:r>
            <a:r>
              <a:rPr lang="en-US" sz="2000" b="0" dirty="0">
                <a:solidFill>
                  <a:schemeClr val="bg2">
                    <a:lumMod val="25000"/>
                  </a:schemeClr>
                </a:solidFill>
                <a:latin typeface="Gotham Bold" charset="0"/>
                <a:ea typeface="Gotham Bold" charset="0"/>
                <a:cs typeface="Gotham Bold" charset="0"/>
              </a:rPr>
              <a:t> on EP Elections 2019</a:t>
            </a:r>
          </a:p>
          <a:p>
            <a:pPr marL="457200" lvl="0" indent="-457200">
              <a:buFont typeface="+mj-lt"/>
              <a:buAutoNum type="arabicPeriod"/>
            </a:pPr>
            <a:r>
              <a:rPr lang="en-US" sz="2000" b="0" dirty="0">
                <a:solidFill>
                  <a:schemeClr val="bg2">
                    <a:lumMod val="25000"/>
                  </a:schemeClr>
                </a:solidFill>
                <a:latin typeface="Gotham Bold" charset="0"/>
                <a:ea typeface="Gotham Bold" charset="0"/>
                <a:cs typeface="Gotham Bold" charset="0"/>
              </a:rPr>
              <a:t>1 meeting in a European Country with patients willing to establish a patient org</a:t>
            </a:r>
          </a:p>
          <a:p>
            <a:pPr marL="457200" lvl="0" indent="-457200">
              <a:buFont typeface="+mj-lt"/>
              <a:buAutoNum type="arabicPeriod"/>
            </a:pPr>
            <a:endParaRPr lang="en-US" sz="2000" b="0" dirty="0">
              <a:solidFill>
                <a:schemeClr val="bg2">
                  <a:lumMod val="25000"/>
                </a:schemeClr>
              </a:solidFill>
              <a:latin typeface="Gotham Bold" charset="0"/>
              <a:ea typeface="Gotham Bold" charset="0"/>
              <a:cs typeface="Gotham Bold" charset="0"/>
            </a:endParaRPr>
          </a:p>
          <a:p>
            <a:pPr marL="0" lvl="0" indent="0">
              <a:buFont typeface="+mj-lt"/>
              <a:buNone/>
            </a:pPr>
            <a:r>
              <a:rPr lang="en-US" sz="2000" b="1" dirty="0">
                <a:solidFill>
                  <a:schemeClr val="bg2">
                    <a:lumMod val="25000"/>
                  </a:schemeClr>
                </a:solidFill>
                <a:latin typeface="Gotham Bold" charset="0"/>
                <a:ea typeface="Gotham Bold" charset="0"/>
                <a:cs typeface="Gotham Bold" charset="0"/>
              </a:rPr>
              <a:t>CONCRETE OUTPUTS:</a:t>
            </a:r>
          </a:p>
          <a:p>
            <a:pPr marL="342900" lvl="0" indent="-342900">
              <a:buFont typeface="Arial" panose="020B0604020202020204" pitchFamily="34" charset="0"/>
              <a:buChar char="•"/>
            </a:pPr>
            <a:r>
              <a:rPr lang="en-US" sz="2000" b="0" dirty="0">
                <a:solidFill>
                  <a:schemeClr val="bg2">
                    <a:lumMod val="25000"/>
                  </a:schemeClr>
                </a:solidFill>
                <a:latin typeface="Gotham Bold" charset="0"/>
                <a:ea typeface="Gotham Bold" charset="0"/>
                <a:cs typeface="Gotham Bold" charset="0"/>
              </a:rPr>
              <a:t>Capacity building toolkit available to members for offline consultation</a:t>
            </a:r>
          </a:p>
          <a:p>
            <a:pPr marL="342900" lvl="0" indent="-342900">
              <a:buFont typeface="Arial" panose="020B0604020202020204" pitchFamily="34" charset="0"/>
              <a:buChar char="•"/>
            </a:pPr>
            <a:r>
              <a:rPr lang="en-US" sz="2000" b="0" dirty="0">
                <a:solidFill>
                  <a:schemeClr val="bg2">
                    <a:lumMod val="25000"/>
                  </a:schemeClr>
                </a:solidFill>
                <a:latin typeface="Gotham Bold" charset="0"/>
                <a:ea typeface="Gotham Bold" charset="0"/>
                <a:cs typeface="Gotham Bold" charset="0"/>
              </a:rPr>
              <a:t>Meeting reports</a:t>
            </a:r>
          </a:p>
          <a:p>
            <a:pPr marL="342900" lvl="0" indent="-342900">
              <a:buFont typeface="Arial" panose="020B0604020202020204" pitchFamily="34" charset="0"/>
              <a:buChar char="•"/>
            </a:pPr>
            <a:r>
              <a:rPr lang="en-US" sz="2000" b="0" dirty="0">
                <a:solidFill>
                  <a:schemeClr val="bg2">
                    <a:lumMod val="25000"/>
                  </a:schemeClr>
                </a:solidFill>
                <a:latin typeface="Gotham Bold" charset="0"/>
                <a:ea typeface="Gotham Bold" charset="0"/>
                <a:cs typeface="Gotham Bold" charset="0"/>
              </a:rPr>
              <a:t>EFA Capacity Building Diploma for members</a:t>
            </a:r>
          </a:p>
          <a:p>
            <a:pPr marL="342900" lvl="0" indent="-342900">
              <a:buFont typeface="Arial" panose="020B0604020202020204" pitchFamily="34" charset="0"/>
              <a:buChar char="•"/>
            </a:pPr>
            <a:endParaRPr lang="en-US" sz="2000" b="0" dirty="0">
              <a:solidFill>
                <a:schemeClr val="bg2">
                  <a:lumMod val="25000"/>
                </a:schemeClr>
              </a:solidFill>
              <a:latin typeface="Gotham Bold" charset="0"/>
              <a:ea typeface="Gotham Bold" charset="0"/>
              <a:cs typeface="Gotham Bold" charset="0"/>
            </a:endParaRPr>
          </a:p>
          <a:p>
            <a:pPr marL="0" lvl="0" indent="0">
              <a:buFont typeface="Arial" panose="020B0604020202020204" pitchFamily="34" charset="0"/>
              <a:buNone/>
            </a:pPr>
            <a:r>
              <a:rPr lang="en-US" sz="2000" b="1" dirty="0">
                <a:solidFill>
                  <a:schemeClr val="bg2">
                    <a:lumMod val="25000"/>
                  </a:schemeClr>
                </a:solidFill>
                <a:latin typeface="Gotham Bold" charset="0"/>
                <a:ea typeface="Gotham Bold" charset="0"/>
                <a:cs typeface="Gotham Bold" charset="0"/>
              </a:rPr>
              <a:t>COST</a:t>
            </a:r>
            <a:r>
              <a:rPr lang="en-US" sz="2000" b="1">
                <a:solidFill>
                  <a:schemeClr val="bg2">
                    <a:lumMod val="25000"/>
                  </a:schemeClr>
                </a:solidFill>
                <a:latin typeface="Gotham Bold" charset="0"/>
                <a:ea typeface="Gotham Bold" charset="0"/>
                <a:cs typeface="Gotham Bold" charset="0"/>
              </a:rPr>
              <a:t>:</a:t>
            </a:r>
            <a:r>
              <a:rPr lang="en-US" sz="2000" b="0">
                <a:solidFill>
                  <a:schemeClr val="bg2">
                    <a:lumMod val="25000"/>
                  </a:schemeClr>
                </a:solidFill>
                <a:latin typeface="Gotham Bold" charset="0"/>
                <a:ea typeface="Gotham Bold" charset="0"/>
                <a:cs typeface="Gotham Bold" charset="0"/>
              </a:rPr>
              <a:t> </a:t>
            </a:r>
            <a:r>
              <a:rPr lang="en-US" sz="2000" b="0">
                <a:solidFill>
                  <a:schemeClr val="bg2">
                    <a:lumMod val="25000"/>
                  </a:schemeClr>
                </a:solidFill>
                <a:latin typeface="Times New Roman" panose="02020603050405020304" pitchFamily="18" charset="0"/>
                <a:ea typeface="Gotham Bold" charset="0"/>
                <a:cs typeface="Times New Roman" panose="02020603050405020304" pitchFamily="18" charset="0"/>
              </a:rPr>
              <a:t>€ </a:t>
            </a:r>
            <a:r>
              <a:rPr lang="en-US" sz="2000" b="0">
                <a:solidFill>
                  <a:schemeClr val="bg2">
                    <a:lumMod val="25000"/>
                  </a:schemeClr>
                </a:solidFill>
                <a:latin typeface="Gotham Bold" charset="0"/>
                <a:ea typeface="Gotham Bold" charset="0"/>
                <a:cs typeface="Gotham Bold" charset="0"/>
              </a:rPr>
              <a:t>60,000.00 </a:t>
            </a:r>
            <a:endParaRPr lang="en-US" sz="2000" b="0" dirty="0">
              <a:solidFill>
                <a:schemeClr val="bg2">
                  <a:lumMod val="25000"/>
                </a:schemeClr>
              </a:solidFill>
              <a:latin typeface="Gotham Bold" charset="0"/>
              <a:ea typeface="Gotham Bold" charset="0"/>
              <a:cs typeface="Gotham Bold" charset="0"/>
            </a:endParaRPr>
          </a:p>
          <a:p>
            <a:pPr marL="342900" lvl="0" indent="-342900">
              <a:buFont typeface="Arial" panose="020B0604020202020204" pitchFamily="34" charset="0"/>
              <a:buChar char="•"/>
            </a:pPr>
            <a:endParaRPr lang="en-US" sz="2000" b="0" dirty="0">
              <a:solidFill>
                <a:schemeClr val="bg2">
                  <a:lumMod val="25000"/>
                </a:schemeClr>
              </a:solidFill>
              <a:latin typeface="Gotham Bold" charset="0"/>
              <a:ea typeface="Gotham Bold" charset="0"/>
              <a:cs typeface="Gotham Bold" charset="0"/>
            </a:endParaRPr>
          </a:p>
          <a:p>
            <a:pPr marL="0" lvl="0" indent="0">
              <a:buFont typeface="+mj-lt"/>
              <a:buNone/>
            </a:pPr>
            <a:r>
              <a:rPr lang="en-US" sz="2000" b="0" dirty="0">
                <a:solidFill>
                  <a:schemeClr val="bg2">
                    <a:lumMod val="25000"/>
                  </a:schemeClr>
                </a:solidFill>
                <a:latin typeface="Gotham Bold" charset="0"/>
                <a:ea typeface="Gotham Bold" charset="0"/>
                <a:cs typeface="Gotham Bold" charset="0"/>
              </a:rPr>
              <a:t>  </a:t>
            </a:r>
          </a:p>
          <a:p>
            <a:pPr marL="457200" indent="-457200">
              <a:buFont typeface="+mj-lt"/>
              <a:buAutoNum type="arabicPeriod"/>
            </a:pPr>
            <a:endParaRPr lang="en-US" sz="2000" b="0" dirty="0">
              <a:solidFill>
                <a:schemeClr val="bg2">
                  <a:lumMod val="25000"/>
                </a:schemeClr>
              </a:solidFill>
              <a:latin typeface="Gotham Bold" charset="0"/>
              <a:ea typeface="Gotham Bold" charset="0"/>
              <a:cs typeface="Gotham Bold" charset="0"/>
            </a:endParaRPr>
          </a:p>
          <a:p>
            <a:endParaRPr lang="en-US" sz="2000" b="0" dirty="0">
              <a:solidFill>
                <a:schemeClr val="bg2">
                  <a:lumMod val="25000"/>
                </a:schemeClr>
              </a:solidFill>
              <a:latin typeface="Gotham Bold" charset="0"/>
              <a:ea typeface="Gotham Bold" charset="0"/>
              <a:cs typeface="Gotham Bold" charset="0"/>
            </a:endParaRPr>
          </a:p>
        </p:txBody>
      </p:sp>
      <p:sp>
        <p:nvSpPr>
          <p:cNvPr id="7" name="TextBox 10"/>
          <p:cNvSpPr txBox="1"/>
          <p:nvPr userDrawn="1"/>
        </p:nvSpPr>
        <p:spPr>
          <a:xfrm>
            <a:off x="2410691" y="464284"/>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US" sz="3200" b="1" dirty="0">
                <a:solidFill>
                  <a:srgbClr val="4490CE"/>
                </a:solidFill>
                <a:latin typeface="Gotham Bold" charset="0"/>
                <a:ea typeface="Gotham Bold" charset="0"/>
                <a:cs typeface="Gotham Bold" charset="0"/>
              </a:rPr>
              <a:t>Capacity Building</a:t>
            </a:r>
          </a:p>
        </p:txBody>
      </p:sp>
    </p:spTree>
    <p:extLst>
      <p:ext uri="{BB962C8B-B14F-4D97-AF65-F5344CB8AC3E}">
        <p14:creationId xmlns:p14="http://schemas.microsoft.com/office/powerpoint/2010/main" val="345117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dirty="0"/>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
        <p:nvSpPr>
          <p:cNvPr id="7" name="TextBox 6"/>
          <p:cNvSpPr txBox="1"/>
          <p:nvPr userDrawn="1"/>
        </p:nvSpPr>
        <p:spPr>
          <a:xfrm>
            <a:off x="894108" y="1785870"/>
            <a:ext cx="8126602" cy="4570482"/>
          </a:xfrm>
          <a:prstGeom prst="rect">
            <a:avLst/>
          </a:prstGeom>
          <a:noFill/>
        </p:spPr>
        <p:txBody>
          <a:bodyPr wrap="square" lIns="0" tIns="0" rIns="0" bIns="0" rtlCol="0">
            <a:normAutofit/>
          </a:bodyPr>
          <a:lstStyle/>
          <a:p>
            <a:r>
              <a:rPr lang="en-US" sz="2000" b="1" dirty="0">
                <a:solidFill>
                  <a:schemeClr val="bg2">
                    <a:lumMod val="25000"/>
                  </a:schemeClr>
                </a:solidFill>
                <a:latin typeface="Gotham Bold" charset="0"/>
                <a:ea typeface="Gotham Bold" charset="0"/>
                <a:cs typeface="Gotham Bold" charset="0"/>
              </a:rPr>
              <a:t>HEADING 02</a:t>
            </a:r>
            <a:endParaRPr lang="en-US" sz="1625" b="1" dirty="0">
              <a:solidFill>
                <a:schemeClr val="bg2">
                  <a:lumMod val="25000"/>
                </a:schemeClr>
              </a:solidFill>
              <a:latin typeface="Arial" charset="0"/>
              <a:ea typeface="Arial" charset="0"/>
              <a:cs typeface="Arial" charset="0"/>
            </a:endParaRPr>
          </a:p>
          <a:p>
            <a:pPr marL="285750" indent="-285750">
              <a:spcBef>
                <a:spcPts val="1200"/>
              </a:spcBef>
              <a:spcAft>
                <a:spcPts val="1200"/>
              </a:spcAft>
              <a:buClr>
                <a:srgbClr val="1C76BD"/>
              </a:buClr>
              <a:buFont typeface="Arial" panose="020B0604020202020204" pitchFamily="34" charset="0"/>
              <a:buChar char="•"/>
            </a:pPr>
            <a:r>
              <a:rPr lang="en-US" sz="2000" dirty="0">
                <a:solidFill>
                  <a:schemeClr val="bg2">
                    <a:lumMod val="25000"/>
                  </a:schemeClr>
                </a:solidFill>
                <a:latin typeface="Gotham Book" charset="0"/>
                <a:ea typeface="Gotham Book" charset="0"/>
                <a:cs typeface="Gotham Book" charset="0"/>
              </a:rPr>
              <a:t>In the 1800’s, early drugs were derived from plant and </a:t>
            </a:r>
            <a:r>
              <a:rPr lang="en-US" sz="2000" b="1" dirty="0">
                <a:solidFill>
                  <a:srgbClr val="1C76BD"/>
                </a:solidFill>
                <a:latin typeface="Gotham Book" charset="0"/>
                <a:ea typeface="Gotham Book" charset="0"/>
                <a:cs typeface="Gotham Book" charset="0"/>
              </a:rPr>
              <a:t>supplemented by animal </a:t>
            </a:r>
            <a:r>
              <a:rPr lang="en-US" sz="2000" dirty="0">
                <a:solidFill>
                  <a:schemeClr val="bg2">
                    <a:lumMod val="25000"/>
                  </a:schemeClr>
                </a:solidFill>
                <a:latin typeface="Gotham Book" charset="0"/>
                <a:ea typeface="Gotham Book" charset="0"/>
                <a:cs typeface="Gotham Book" charset="0"/>
              </a:rPr>
              <a:t>materials and minerals. </a:t>
            </a:r>
          </a:p>
          <a:p>
            <a:pPr marL="742950" lvl="1" indent="-285750">
              <a:spcBef>
                <a:spcPts val="600"/>
              </a:spcBef>
              <a:spcAft>
                <a:spcPts val="600"/>
              </a:spcAft>
              <a:buClr>
                <a:srgbClr val="1C76BD"/>
              </a:buClr>
              <a:buFont typeface="Wingdings" panose="05000000000000000000" pitchFamily="2" charset="2"/>
              <a:buChar char="Ø"/>
            </a:pPr>
            <a:r>
              <a:rPr lang="en-US" dirty="0">
                <a:solidFill>
                  <a:schemeClr val="bg2">
                    <a:lumMod val="25000"/>
                  </a:schemeClr>
                </a:solidFill>
                <a:latin typeface="Gotham Book" charset="0"/>
                <a:ea typeface="Gotham Book" charset="0"/>
                <a:cs typeface="Gotham Book" charset="0"/>
              </a:rPr>
              <a:t>These drugs were mainly discovered through a combination of trial and error experimentation, observation of human and animal reactions and they were the only available treatments until recent times. </a:t>
            </a:r>
          </a:p>
          <a:p>
            <a:pPr marL="1200150" lvl="2" indent="-285750">
              <a:spcBef>
                <a:spcPts val="600"/>
              </a:spcBef>
              <a:spcAft>
                <a:spcPts val="600"/>
              </a:spcAft>
              <a:buClr>
                <a:srgbClr val="1C76BD"/>
              </a:buClr>
              <a:buFont typeface="Wingdings" panose="05000000000000000000" pitchFamily="2" charset="2"/>
              <a:buChar char="§"/>
            </a:pPr>
            <a:r>
              <a:rPr lang="en-US" sz="1600" dirty="0">
                <a:solidFill>
                  <a:schemeClr val="bg2">
                    <a:lumMod val="25000"/>
                  </a:schemeClr>
                </a:solidFill>
                <a:latin typeface="Gotham Book" charset="0"/>
                <a:ea typeface="Gotham Book" charset="0"/>
                <a:cs typeface="Gotham Book" charset="0"/>
              </a:rPr>
              <a:t>Scientific techniques to drug discovery and </a:t>
            </a:r>
            <a:r>
              <a:rPr lang="en-US" sz="1600" b="1" dirty="0">
                <a:solidFill>
                  <a:schemeClr val="bg2">
                    <a:lumMod val="25000"/>
                  </a:schemeClr>
                </a:solidFill>
                <a:latin typeface="Gotham Book" charset="0"/>
                <a:ea typeface="Gotham Book" charset="0"/>
                <a:cs typeface="Gotham Book" charset="0"/>
              </a:rPr>
              <a:t>development</a:t>
            </a:r>
            <a:r>
              <a:rPr lang="en-US" sz="1600" dirty="0">
                <a:solidFill>
                  <a:schemeClr val="bg2">
                    <a:lumMod val="25000"/>
                  </a:schemeClr>
                </a:solidFill>
                <a:latin typeface="Gotham Book" charset="0"/>
                <a:ea typeface="Gotham Book" charset="0"/>
                <a:cs typeface="Gotham Book" charset="0"/>
              </a:rPr>
              <a:t> began in the 1800’s. </a:t>
            </a:r>
          </a:p>
          <a:p>
            <a:pPr marL="1200150" lvl="2" indent="-285750">
              <a:spcBef>
                <a:spcPts val="600"/>
              </a:spcBef>
              <a:spcAft>
                <a:spcPts val="600"/>
              </a:spcAft>
              <a:buClr>
                <a:srgbClr val="1C76BD"/>
              </a:buClr>
              <a:buFont typeface="Wingdings" panose="05000000000000000000" pitchFamily="2" charset="2"/>
              <a:buChar char="§"/>
            </a:pPr>
            <a:r>
              <a:rPr lang="en-US" sz="1600" dirty="0">
                <a:solidFill>
                  <a:schemeClr val="bg2">
                    <a:lumMod val="25000"/>
                  </a:schemeClr>
                </a:solidFill>
                <a:latin typeface="Gotham Book" charset="0"/>
                <a:ea typeface="Gotham Book" charset="0"/>
                <a:cs typeface="Gotham Book" charset="0"/>
              </a:rPr>
              <a:t>Scientific techniques to </a:t>
            </a:r>
            <a:r>
              <a:rPr lang="en-US" sz="1600" b="1" dirty="0">
                <a:solidFill>
                  <a:schemeClr val="bg2">
                    <a:lumMod val="25000"/>
                  </a:schemeClr>
                </a:solidFill>
                <a:latin typeface="Gotham Book" charset="0"/>
                <a:ea typeface="Gotham Book" charset="0"/>
                <a:cs typeface="Gotham Book" charset="0"/>
              </a:rPr>
              <a:t>drug discovery </a:t>
            </a:r>
            <a:r>
              <a:rPr lang="en-US" sz="1600" dirty="0">
                <a:solidFill>
                  <a:schemeClr val="bg2">
                    <a:lumMod val="25000"/>
                  </a:schemeClr>
                </a:solidFill>
                <a:latin typeface="Gotham Book" charset="0"/>
                <a:ea typeface="Gotham Book" charset="0"/>
                <a:cs typeface="Gotham Book" charset="0"/>
              </a:rPr>
              <a:t>and development began in the 1800’s.</a:t>
            </a:r>
          </a:p>
          <a:p>
            <a:pPr marL="285750" indent="-285750">
              <a:spcBef>
                <a:spcPts val="1200"/>
              </a:spcBef>
              <a:buClr>
                <a:srgbClr val="1C76BD"/>
              </a:buClr>
              <a:buFont typeface="Arial" panose="020B0604020202020204" pitchFamily="34" charset="0"/>
              <a:buChar char="•"/>
            </a:pPr>
            <a:r>
              <a:rPr lang="en-US" sz="2000" dirty="0">
                <a:solidFill>
                  <a:schemeClr val="bg2">
                    <a:lumMod val="25000"/>
                  </a:schemeClr>
                </a:solidFill>
                <a:latin typeface="Gotham Book" charset="0"/>
                <a:ea typeface="Gotham Book" charset="0"/>
                <a:cs typeface="Gotham Book" charset="0"/>
              </a:rPr>
              <a:t>From then onwards, more and more drugs were discovered, tested and synthesized in large-scale manufacturing plants. </a:t>
            </a:r>
            <a:endParaRPr lang="en-US" sz="2000" b="1" dirty="0">
              <a:solidFill>
                <a:schemeClr val="bg2">
                  <a:lumMod val="25000"/>
                </a:schemeClr>
              </a:solidFill>
              <a:latin typeface="Gotham Book" charset="0"/>
              <a:ea typeface="Gotham Book" charset="0"/>
              <a:cs typeface="Gotham Book" charset="0"/>
            </a:endParaRPr>
          </a:p>
        </p:txBody>
      </p:sp>
      <p:sp>
        <p:nvSpPr>
          <p:cNvPr id="8" name="TextBox 10"/>
          <p:cNvSpPr txBox="1"/>
          <p:nvPr userDrawn="1"/>
        </p:nvSpPr>
        <p:spPr>
          <a:xfrm>
            <a:off x="2410691" y="464284"/>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US" sz="3200" b="1" dirty="0">
                <a:solidFill>
                  <a:srgbClr val="4490CE"/>
                </a:solidFill>
                <a:latin typeface="Gotham Bold" charset="0"/>
                <a:ea typeface="Gotham Bold" charset="0"/>
                <a:cs typeface="Gotham Bold" charset="0"/>
              </a:rPr>
              <a:t>MAIN TITLE</a:t>
            </a:r>
          </a:p>
        </p:txBody>
      </p:sp>
    </p:spTree>
    <p:extLst>
      <p:ext uri="{BB962C8B-B14F-4D97-AF65-F5344CB8AC3E}">
        <p14:creationId xmlns:p14="http://schemas.microsoft.com/office/powerpoint/2010/main" val="32428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dirty="0"/>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
        <p:nvSpPr>
          <p:cNvPr id="8" name="TextBox 10"/>
          <p:cNvSpPr txBox="1"/>
          <p:nvPr userDrawn="1"/>
        </p:nvSpPr>
        <p:spPr>
          <a:xfrm>
            <a:off x="2410691" y="464284"/>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US" sz="3200" b="1" dirty="0">
                <a:solidFill>
                  <a:srgbClr val="4490CE"/>
                </a:solidFill>
                <a:latin typeface="Gotham Bold" charset="0"/>
                <a:ea typeface="Gotham Bold" charset="0"/>
                <a:cs typeface="Gotham Bold" charset="0"/>
              </a:rPr>
              <a:t>MAIN TITLE</a:t>
            </a:r>
          </a:p>
        </p:txBody>
      </p:sp>
      <p:graphicFrame>
        <p:nvGraphicFramePr>
          <p:cNvPr id="9" name="Chart 8"/>
          <p:cNvGraphicFramePr/>
          <p:nvPr userDrawn="1">
            <p:extLst>
              <p:ext uri="{D42A27DB-BD31-4B8C-83A1-F6EECF244321}">
                <p14:modId xmlns:p14="http://schemas.microsoft.com/office/powerpoint/2010/main" val="932871276"/>
              </p:ext>
            </p:extLst>
          </p:nvPr>
        </p:nvGraphicFramePr>
        <p:xfrm>
          <a:off x="486137" y="1905511"/>
          <a:ext cx="5590452" cy="372696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userDrawn="1"/>
        </p:nvSpPr>
        <p:spPr>
          <a:xfrm>
            <a:off x="6154220" y="1905511"/>
            <a:ext cx="3197598" cy="4341177"/>
          </a:xfrm>
          <a:prstGeom prst="rect">
            <a:avLst/>
          </a:prstGeom>
          <a:noFill/>
        </p:spPr>
        <p:txBody>
          <a:bodyPr wrap="square" lIns="0" tIns="0" rIns="0" numCol="1" spcCol="360000" rtlCol="0">
            <a:normAutofit fontScale="92500"/>
          </a:bodyPr>
          <a:lstStyle/>
          <a:p>
            <a:r>
              <a:rPr lang="en-US" sz="2200" b="0" dirty="0">
                <a:solidFill>
                  <a:schemeClr val="bg2">
                    <a:lumMod val="25000"/>
                  </a:schemeClr>
                </a:solidFill>
                <a:latin typeface="Gotham Medium" charset="0"/>
                <a:ea typeface="Gotham Medium" charset="0"/>
                <a:cs typeface="Gotham Medium" charset="0"/>
              </a:rPr>
              <a:t>In the 1800’s, early drugs were derived from plant and supplemented by animal materials and minerals. </a:t>
            </a:r>
          </a:p>
          <a:p>
            <a:endParaRPr lang="en-US" sz="2000" b="0" dirty="0">
              <a:solidFill>
                <a:schemeClr val="bg2">
                  <a:lumMod val="25000"/>
                </a:schemeClr>
              </a:solidFill>
              <a:latin typeface="Gotham Medium" charset="0"/>
              <a:ea typeface="Gotham Medium" charset="0"/>
              <a:cs typeface="Gotham Medium" charset="0"/>
            </a:endParaRPr>
          </a:p>
          <a:p>
            <a:pPr>
              <a:spcAft>
                <a:spcPts val="600"/>
              </a:spcAft>
            </a:pPr>
            <a:r>
              <a:rPr lang="en-US" sz="1800" b="0" dirty="0">
                <a:solidFill>
                  <a:schemeClr val="bg2">
                    <a:lumMod val="25000"/>
                  </a:schemeClr>
                </a:solidFill>
                <a:latin typeface="Gotham Medium" charset="0"/>
                <a:ea typeface="Gotham Medium" charset="0"/>
                <a:cs typeface="Gotham Medium" charset="0"/>
              </a:rPr>
              <a:t>These drugs were mainly discovered through a combination of </a:t>
            </a:r>
          </a:p>
          <a:p>
            <a:pPr marL="285750" indent="-285750">
              <a:buFont typeface="Arial" panose="020B0604020202020204" pitchFamily="34" charset="0"/>
              <a:buChar char="•"/>
            </a:pPr>
            <a:r>
              <a:rPr lang="en-US" sz="1800" b="0" dirty="0">
                <a:solidFill>
                  <a:schemeClr val="bg2">
                    <a:lumMod val="25000"/>
                  </a:schemeClr>
                </a:solidFill>
                <a:latin typeface="Gotham Medium" charset="0"/>
                <a:ea typeface="Gotham Medium" charset="0"/>
                <a:cs typeface="Gotham Medium" charset="0"/>
              </a:rPr>
              <a:t>trial and </a:t>
            </a:r>
            <a:r>
              <a:rPr lang="en-US" sz="1800" b="1" dirty="0">
                <a:solidFill>
                  <a:srgbClr val="1C76BD"/>
                </a:solidFill>
                <a:latin typeface="Gotham Medium" charset="0"/>
                <a:ea typeface="Gotham Medium" charset="0"/>
                <a:cs typeface="Gotham Medium" charset="0"/>
              </a:rPr>
              <a:t>error</a:t>
            </a:r>
            <a:r>
              <a:rPr lang="en-US" sz="1800" b="0" dirty="0">
                <a:solidFill>
                  <a:srgbClr val="1C76BD"/>
                </a:solidFill>
                <a:latin typeface="Gotham Medium" charset="0"/>
                <a:ea typeface="Gotham Medium" charset="0"/>
                <a:cs typeface="Gotham Medium" charset="0"/>
              </a:rPr>
              <a:t> </a:t>
            </a:r>
            <a:r>
              <a:rPr lang="en-US" sz="1800" b="0" dirty="0">
                <a:solidFill>
                  <a:schemeClr val="bg2">
                    <a:lumMod val="25000"/>
                  </a:schemeClr>
                </a:solidFill>
                <a:latin typeface="Gotham Medium" charset="0"/>
                <a:ea typeface="Gotham Medium" charset="0"/>
                <a:cs typeface="Gotham Medium" charset="0"/>
              </a:rPr>
              <a:t>experimentation, </a:t>
            </a:r>
          </a:p>
          <a:p>
            <a:pPr marL="285750" indent="-285750">
              <a:buFont typeface="Arial" panose="020B0604020202020204" pitchFamily="34" charset="0"/>
              <a:buChar char="•"/>
            </a:pPr>
            <a:r>
              <a:rPr lang="en-US" sz="1800" b="0" dirty="0">
                <a:solidFill>
                  <a:schemeClr val="bg2">
                    <a:lumMod val="25000"/>
                  </a:schemeClr>
                </a:solidFill>
                <a:latin typeface="Gotham Medium" charset="0"/>
                <a:ea typeface="Gotham Medium" charset="0"/>
                <a:cs typeface="Gotham Medium" charset="0"/>
              </a:rPr>
              <a:t>observation of human and animal </a:t>
            </a:r>
            <a:r>
              <a:rPr lang="en-US" sz="1800" b="1" dirty="0">
                <a:solidFill>
                  <a:srgbClr val="1C76BD"/>
                </a:solidFill>
                <a:latin typeface="Gotham Medium" charset="0"/>
                <a:ea typeface="Gotham Medium" charset="0"/>
                <a:cs typeface="Gotham Medium" charset="0"/>
              </a:rPr>
              <a:t>reactions</a:t>
            </a:r>
            <a:r>
              <a:rPr lang="en-US" sz="1800" b="0" dirty="0">
                <a:solidFill>
                  <a:srgbClr val="1C76BD"/>
                </a:solidFill>
                <a:latin typeface="Gotham Medium" charset="0"/>
                <a:ea typeface="Gotham Medium" charset="0"/>
                <a:cs typeface="Gotham Medium" charset="0"/>
              </a:rPr>
              <a:t> </a:t>
            </a:r>
            <a:r>
              <a:rPr lang="en-US" sz="1800" b="0" dirty="0">
                <a:solidFill>
                  <a:schemeClr val="bg2">
                    <a:lumMod val="25000"/>
                  </a:schemeClr>
                </a:solidFill>
                <a:latin typeface="Gotham Medium" charset="0"/>
                <a:ea typeface="Gotham Medium" charset="0"/>
                <a:cs typeface="Gotham Medium" charset="0"/>
              </a:rPr>
              <a:t>and </a:t>
            </a:r>
          </a:p>
          <a:p>
            <a:pPr marL="285750" indent="-285750">
              <a:buFont typeface="Arial" panose="020B0604020202020204" pitchFamily="34" charset="0"/>
              <a:buChar char="•"/>
            </a:pPr>
            <a:r>
              <a:rPr lang="en-US" sz="1800" b="0" dirty="0">
                <a:solidFill>
                  <a:schemeClr val="bg2">
                    <a:lumMod val="25000"/>
                  </a:schemeClr>
                </a:solidFill>
                <a:latin typeface="Gotham Medium" charset="0"/>
                <a:ea typeface="Gotham Medium" charset="0"/>
                <a:cs typeface="Gotham Medium" charset="0"/>
              </a:rPr>
              <a:t>they were the only available </a:t>
            </a:r>
            <a:r>
              <a:rPr lang="en-US" sz="1800" b="1" dirty="0">
                <a:solidFill>
                  <a:srgbClr val="1C76BD"/>
                </a:solidFill>
                <a:latin typeface="Gotham Medium" charset="0"/>
                <a:ea typeface="Gotham Medium" charset="0"/>
                <a:cs typeface="Gotham Medium" charset="0"/>
              </a:rPr>
              <a:t>treatments</a:t>
            </a:r>
            <a:r>
              <a:rPr lang="en-US" sz="1800" b="0" dirty="0">
                <a:solidFill>
                  <a:srgbClr val="1C76BD"/>
                </a:solidFill>
                <a:latin typeface="Gotham Medium" charset="0"/>
                <a:ea typeface="Gotham Medium" charset="0"/>
                <a:cs typeface="Gotham Medium" charset="0"/>
              </a:rPr>
              <a:t> </a:t>
            </a:r>
            <a:r>
              <a:rPr lang="en-US" sz="1800" b="0" dirty="0">
                <a:solidFill>
                  <a:schemeClr val="bg2">
                    <a:lumMod val="25000"/>
                  </a:schemeClr>
                </a:solidFill>
                <a:latin typeface="Gotham Medium" charset="0"/>
                <a:ea typeface="Gotham Medium" charset="0"/>
                <a:cs typeface="Gotham Medium" charset="0"/>
              </a:rPr>
              <a:t>until recent times. </a:t>
            </a:r>
            <a:endParaRPr lang="en-US" dirty="0">
              <a:solidFill>
                <a:schemeClr val="bg2">
                  <a:lumMod val="25000"/>
                </a:schemeClr>
              </a:solidFill>
              <a:latin typeface="Gotham Book" charset="0"/>
              <a:ea typeface="Gotham Book" charset="0"/>
              <a:cs typeface="Gotham Book" charset="0"/>
            </a:endParaRPr>
          </a:p>
          <a:p>
            <a:endParaRPr lang="en-US" sz="1000" dirty="0">
              <a:solidFill>
                <a:schemeClr val="tx1">
                  <a:lumMod val="95000"/>
                  <a:lumOff val="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403174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5/10/16</a:t>
            </a:r>
          </a:p>
        </p:txBody>
      </p:sp>
      <p:sp>
        <p:nvSpPr>
          <p:cNvPr id="5" name="Footer Placeholder 4"/>
          <p:cNvSpPr>
            <a:spLocks noGrp="1"/>
          </p:cNvSpPr>
          <p:nvPr>
            <p:ph type="ftr" sz="quarter" idx="11"/>
          </p:nvPr>
        </p:nvSpPr>
        <p:spPr/>
        <p:txBody>
          <a:bodyPr/>
          <a:lstStyle/>
          <a:p>
            <a:r>
              <a:rPr lang="en-US" dirty="0"/>
              <a:t>Document Name EFA</a:t>
            </a:r>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
        <p:nvSpPr>
          <p:cNvPr id="8" name="TextBox 10"/>
          <p:cNvSpPr txBox="1"/>
          <p:nvPr userDrawn="1"/>
        </p:nvSpPr>
        <p:spPr>
          <a:xfrm>
            <a:off x="2410691" y="464284"/>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US" sz="3200" b="1" dirty="0">
                <a:solidFill>
                  <a:srgbClr val="4490CE"/>
                </a:solidFill>
                <a:latin typeface="Gotham Bold" charset="0"/>
                <a:ea typeface="Gotham Bold" charset="0"/>
                <a:cs typeface="Gotham Bold" charset="0"/>
              </a:rPr>
              <a:t>MAIN TITLE</a:t>
            </a:r>
          </a:p>
        </p:txBody>
      </p:sp>
      <p:sp>
        <p:nvSpPr>
          <p:cNvPr id="10" name="TextBox 9"/>
          <p:cNvSpPr txBox="1"/>
          <p:nvPr userDrawn="1"/>
        </p:nvSpPr>
        <p:spPr>
          <a:xfrm>
            <a:off x="893852" y="1926067"/>
            <a:ext cx="3197598" cy="4341177"/>
          </a:xfrm>
          <a:prstGeom prst="rect">
            <a:avLst/>
          </a:prstGeom>
          <a:noFill/>
        </p:spPr>
        <p:txBody>
          <a:bodyPr wrap="square" lIns="0" tIns="0" rIns="0" numCol="1" spcCol="360000" rtlCol="0">
            <a:normAutofit fontScale="92500"/>
          </a:bodyPr>
          <a:lstStyle/>
          <a:p>
            <a:r>
              <a:rPr lang="en-US" sz="2200" b="0" dirty="0">
                <a:solidFill>
                  <a:schemeClr val="bg2">
                    <a:lumMod val="25000"/>
                  </a:schemeClr>
                </a:solidFill>
                <a:latin typeface="Gotham Medium" charset="0"/>
                <a:ea typeface="Gotham Medium" charset="0"/>
                <a:cs typeface="Gotham Medium" charset="0"/>
              </a:rPr>
              <a:t>In the 1800’s, early drugs were derived from plant and supplemented by animal materials and minerals. </a:t>
            </a:r>
          </a:p>
          <a:p>
            <a:endParaRPr lang="en-US" sz="2000" b="0" dirty="0">
              <a:solidFill>
                <a:schemeClr val="bg2">
                  <a:lumMod val="25000"/>
                </a:schemeClr>
              </a:solidFill>
              <a:latin typeface="Gotham Medium" charset="0"/>
              <a:ea typeface="Gotham Medium" charset="0"/>
              <a:cs typeface="Gotham Medium" charset="0"/>
            </a:endParaRPr>
          </a:p>
          <a:p>
            <a:pPr>
              <a:spcAft>
                <a:spcPts val="600"/>
              </a:spcAft>
            </a:pPr>
            <a:r>
              <a:rPr lang="en-US" sz="1800" b="0" dirty="0">
                <a:solidFill>
                  <a:schemeClr val="bg2">
                    <a:lumMod val="25000"/>
                  </a:schemeClr>
                </a:solidFill>
                <a:latin typeface="Gotham Medium" charset="0"/>
                <a:ea typeface="Gotham Medium" charset="0"/>
                <a:cs typeface="Gotham Medium" charset="0"/>
              </a:rPr>
              <a:t>These drugs were mainly discovered through a combination of </a:t>
            </a:r>
          </a:p>
          <a:p>
            <a:pPr marL="285750" indent="-285750">
              <a:buFont typeface="Arial" panose="020B0604020202020204" pitchFamily="34" charset="0"/>
              <a:buChar char="•"/>
            </a:pPr>
            <a:r>
              <a:rPr lang="en-US" sz="1800" b="0" dirty="0">
                <a:solidFill>
                  <a:schemeClr val="bg2">
                    <a:lumMod val="25000"/>
                  </a:schemeClr>
                </a:solidFill>
                <a:latin typeface="Gotham Medium" charset="0"/>
                <a:ea typeface="Gotham Medium" charset="0"/>
                <a:cs typeface="Gotham Medium" charset="0"/>
              </a:rPr>
              <a:t>trial and </a:t>
            </a:r>
            <a:r>
              <a:rPr lang="en-US" sz="1800" b="1" dirty="0">
                <a:solidFill>
                  <a:srgbClr val="1C76BD"/>
                </a:solidFill>
                <a:latin typeface="Gotham Medium" charset="0"/>
                <a:ea typeface="Gotham Medium" charset="0"/>
                <a:cs typeface="Gotham Medium" charset="0"/>
              </a:rPr>
              <a:t>error</a:t>
            </a:r>
            <a:r>
              <a:rPr lang="en-US" sz="1800" b="0" dirty="0">
                <a:solidFill>
                  <a:srgbClr val="1C76BD"/>
                </a:solidFill>
                <a:latin typeface="Gotham Medium" charset="0"/>
                <a:ea typeface="Gotham Medium" charset="0"/>
                <a:cs typeface="Gotham Medium" charset="0"/>
              </a:rPr>
              <a:t> </a:t>
            </a:r>
            <a:r>
              <a:rPr lang="en-US" sz="1800" b="0" dirty="0">
                <a:solidFill>
                  <a:schemeClr val="bg2">
                    <a:lumMod val="25000"/>
                  </a:schemeClr>
                </a:solidFill>
                <a:latin typeface="Gotham Medium" charset="0"/>
                <a:ea typeface="Gotham Medium" charset="0"/>
                <a:cs typeface="Gotham Medium" charset="0"/>
              </a:rPr>
              <a:t>experimentation, </a:t>
            </a:r>
          </a:p>
          <a:p>
            <a:pPr marL="285750" indent="-285750">
              <a:buFont typeface="Arial" panose="020B0604020202020204" pitchFamily="34" charset="0"/>
              <a:buChar char="•"/>
            </a:pPr>
            <a:r>
              <a:rPr lang="en-US" sz="1800" b="0" dirty="0">
                <a:solidFill>
                  <a:schemeClr val="bg2">
                    <a:lumMod val="25000"/>
                  </a:schemeClr>
                </a:solidFill>
                <a:latin typeface="Gotham Medium" charset="0"/>
                <a:ea typeface="Gotham Medium" charset="0"/>
                <a:cs typeface="Gotham Medium" charset="0"/>
              </a:rPr>
              <a:t>observation of human and animal </a:t>
            </a:r>
            <a:r>
              <a:rPr lang="en-US" sz="1800" b="1" dirty="0">
                <a:solidFill>
                  <a:srgbClr val="1C76BD"/>
                </a:solidFill>
                <a:latin typeface="Gotham Medium" charset="0"/>
                <a:ea typeface="Gotham Medium" charset="0"/>
                <a:cs typeface="Gotham Medium" charset="0"/>
              </a:rPr>
              <a:t>reactions</a:t>
            </a:r>
            <a:r>
              <a:rPr lang="en-US" sz="1800" b="0" dirty="0">
                <a:solidFill>
                  <a:srgbClr val="1C76BD"/>
                </a:solidFill>
                <a:latin typeface="Gotham Medium" charset="0"/>
                <a:ea typeface="Gotham Medium" charset="0"/>
                <a:cs typeface="Gotham Medium" charset="0"/>
              </a:rPr>
              <a:t> </a:t>
            </a:r>
            <a:r>
              <a:rPr lang="en-US" sz="1800" b="0" dirty="0">
                <a:solidFill>
                  <a:schemeClr val="bg2">
                    <a:lumMod val="25000"/>
                  </a:schemeClr>
                </a:solidFill>
                <a:latin typeface="Gotham Medium" charset="0"/>
                <a:ea typeface="Gotham Medium" charset="0"/>
                <a:cs typeface="Gotham Medium" charset="0"/>
              </a:rPr>
              <a:t>and </a:t>
            </a:r>
          </a:p>
          <a:p>
            <a:pPr marL="285750" indent="-285750">
              <a:buFont typeface="Arial" panose="020B0604020202020204" pitchFamily="34" charset="0"/>
              <a:buChar char="•"/>
            </a:pPr>
            <a:r>
              <a:rPr lang="en-US" sz="1800" b="0" dirty="0">
                <a:solidFill>
                  <a:schemeClr val="bg2">
                    <a:lumMod val="25000"/>
                  </a:schemeClr>
                </a:solidFill>
                <a:latin typeface="Gotham Medium" charset="0"/>
                <a:ea typeface="Gotham Medium" charset="0"/>
                <a:cs typeface="Gotham Medium" charset="0"/>
              </a:rPr>
              <a:t>they were the only available </a:t>
            </a:r>
            <a:r>
              <a:rPr lang="en-US" sz="1800" b="1" dirty="0">
                <a:solidFill>
                  <a:srgbClr val="1C76BD"/>
                </a:solidFill>
                <a:latin typeface="Gotham Medium" charset="0"/>
                <a:ea typeface="Gotham Medium" charset="0"/>
                <a:cs typeface="Gotham Medium" charset="0"/>
              </a:rPr>
              <a:t>treatments</a:t>
            </a:r>
            <a:r>
              <a:rPr lang="en-US" sz="1800" b="0" dirty="0">
                <a:solidFill>
                  <a:srgbClr val="1C76BD"/>
                </a:solidFill>
                <a:latin typeface="Gotham Medium" charset="0"/>
                <a:ea typeface="Gotham Medium" charset="0"/>
                <a:cs typeface="Gotham Medium" charset="0"/>
              </a:rPr>
              <a:t> </a:t>
            </a:r>
            <a:r>
              <a:rPr lang="en-US" sz="1800" b="0" dirty="0">
                <a:solidFill>
                  <a:schemeClr val="bg2">
                    <a:lumMod val="25000"/>
                  </a:schemeClr>
                </a:solidFill>
                <a:latin typeface="Gotham Medium" charset="0"/>
                <a:ea typeface="Gotham Medium" charset="0"/>
                <a:cs typeface="Gotham Medium" charset="0"/>
              </a:rPr>
              <a:t>until recent times. </a:t>
            </a:r>
            <a:endParaRPr lang="en-US" dirty="0">
              <a:solidFill>
                <a:schemeClr val="bg2">
                  <a:lumMod val="25000"/>
                </a:schemeClr>
              </a:solidFill>
              <a:latin typeface="Gotham Book" charset="0"/>
              <a:ea typeface="Gotham Book" charset="0"/>
              <a:cs typeface="Gotham Book" charset="0"/>
            </a:endParaRPr>
          </a:p>
          <a:p>
            <a:endParaRPr lang="en-US" sz="1000" dirty="0">
              <a:solidFill>
                <a:schemeClr val="tx1">
                  <a:lumMod val="95000"/>
                  <a:lumOff val="5000"/>
                </a:schemeClr>
              </a:solidFill>
              <a:latin typeface="Gotham Book" charset="0"/>
              <a:ea typeface="Gotham Book" charset="0"/>
              <a:cs typeface="Gotham Book"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0205" y="1868464"/>
            <a:ext cx="4371613" cy="4189583"/>
          </a:xfrm>
          <a:prstGeom prst="rect">
            <a:avLst/>
          </a:prstGeom>
        </p:spPr>
      </p:pic>
    </p:spTree>
    <p:extLst>
      <p:ext uri="{BB962C8B-B14F-4D97-AF65-F5344CB8AC3E}">
        <p14:creationId xmlns:p14="http://schemas.microsoft.com/office/powerpoint/2010/main" val="355889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3056" y="365128"/>
            <a:ext cx="6861907" cy="996082"/>
          </a:xfrm>
          <a:prstGeom prst="rect">
            <a:avLst/>
          </a:prstGeom>
        </p:spPr>
        <p:txBody>
          <a:bodyPr vert="horz" lIns="91440" tIns="45720" rIns="91440" bIns="45720" rtlCol="0" anchor="ctr">
            <a:normAutofit/>
          </a:bodyPr>
          <a:lstStyle/>
          <a:p>
            <a:pPr algn="ctr"/>
            <a:r>
              <a:rPr lang="en-US" sz="3200" b="1" dirty="0">
                <a:solidFill>
                  <a:srgbClr val="4490CE"/>
                </a:solidFill>
                <a:latin typeface="Gotham Bold" charset="0"/>
                <a:ea typeface="Gotham Bold" charset="0"/>
                <a:cs typeface="Gotham Bold" charset="0"/>
              </a:rPr>
              <a:t>MAIN TITLE</a:t>
            </a:r>
          </a:p>
        </p:txBody>
      </p:sp>
      <p:sp>
        <p:nvSpPr>
          <p:cNvPr id="3" name="Text Placeholder 2"/>
          <p:cNvSpPr>
            <a:spLocks noGrp="1"/>
          </p:cNvSpPr>
          <p:nvPr>
            <p:ph type="body" idx="1"/>
          </p:nvPr>
        </p:nvSpPr>
        <p:spPr>
          <a:xfrm>
            <a:off x="681037" y="1843362"/>
            <a:ext cx="8543925" cy="4351338"/>
          </a:xfrm>
          <a:prstGeom prst="rect">
            <a:avLst/>
          </a:prstGeom>
        </p:spPr>
        <p:txBody>
          <a:bodyPr vert="horz" lIns="91440" tIns="45720" rIns="91440" bIns="45720" rtlCol="0">
            <a:normAutofit/>
          </a:bodyPr>
          <a:lstStyle/>
          <a:p>
            <a:r>
              <a:rPr lang="en-US" sz="2000" b="1" dirty="0">
                <a:solidFill>
                  <a:schemeClr val="bg2">
                    <a:lumMod val="25000"/>
                  </a:schemeClr>
                </a:solidFill>
                <a:latin typeface="Gotham Bold" charset="0"/>
                <a:ea typeface="Gotham Bold" charset="0"/>
                <a:cs typeface="Gotham Bold" charset="0"/>
              </a:rPr>
              <a:t>Sub-title</a:t>
            </a:r>
            <a:endParaRPr lang="en-US" sz="1625" b="1" dirty="0">
              <a:solidFill>
                <a:schemeClr val="bg2">
                  <a:lumMod val="25000"/>
                </a:schemeClr>
              </a:solidFill>
              <a:latin typeface="Arial" charset="0"/>
              <a:ea typeface="Arial" charset="0"/>
              <a:cs typeface="Arial" charset="0"/>
            </a:endParaRPr>
          </a:p>
          <a:p>
            <a:pPr marL="285750" indent="-285750">
              <a:spcBef>
                <a:spcPts val="1200"/>
              </a:spcBef>
              <a:spcAft>
                <a:spcPts val="1200"/>
              </a:spcAft>
              <a:buClr>
                <a:srgbClr val="1C76BD"/>
              </a:buClr>
              <a:buFont typeface="Arial" panose="020B0604020202020204" pitchFamily="34" charset="0"/>
              <a:buChar char="•"/>
            </a:pPr>
            <a:r>
              <a:rPr lang="en-US" sz="2000" dirty="0">
                <a:solidFill>
                  <a:schemeClr val="bg2">
                    <a:lumMod val="25000"/>
                  </a:schemeClr>
                </a:solidFill>
                <a:latin typeface="Gotham Book" charset="0"/>
                <a:ea typeface="Gotham Book" charset="0"/>
                <a:cs typeface="Gotham Book" charset="0"/>
              </a:rPr>
              <a:t>Level 1 and bold</a:t>
            </a:r>
          </a:p>
          <a:p>
            <a:pPr marL="742950" lvl="1" indent="-285750">
              <a:spcBef>
                <a:spcPts val="600"/>
              </a:spcBef>
              <a:spcAft>
                <a:spcPts val="600"/>
              </a:spcAft>
              <a:buClr>
                <a:srgbClr val="1C76BD"/>
              </a:buClr>
              <a:buFont typeface="Wingdings" panose="05000000000000000000" pitchFamily="2" charset="2"/>
              <a:buChar char="Ø"/>
            </a:pPr>
            <a:r>
              <a:rPr lang="en-US" dirty="0">
                <a:solidFill>
                  <a:schemeClr val="bg2">
                    <a:lumMod val="25000"/>
                  </a:schemeClr>
                </a:solidFill>
                <a:latin typeface="Gotham Book" charset="0"/>
                <a:ea typeface="Gotham Book" charset="0"/>
                <a:cs typeface="Gotham Book" charset="0"/>
              </a:rPr>
              <a:t>Level 2</a:t>
            </a:r>
          </a:p>
          <a:p>
            <a:pPr marL="1200150" lvl="2" indent="-285750">
              <a:spcBef>
                <a:spcPts val="600"/>
              </a:spcBef>
              <a:spcAft>
                <a:spcPts val="600"/>
              </a:spcAft>
              <a:buClr>
                <a:srgbClr val="1C76BD"/>
              </a:buClr>
              <a:buFont typeface="Wingdings" panose="05000000000000000000" pitchFamily="2" charset="2"/>
              <a:buChar char="§"/>
            </a:pPr>
            <a:r>
              <a:rPr lang="en-US" sz="1600" dirty="0">
                <a:solidFill>
                  <a:schemeClr val="bg2">
                    <a:lumMod val="25000"/>
                  </a:schemeClr>
                </a:solidFill>
                <a:latin typeface="Gotham Book" charset="0"/>
                <a:ea typeface="Gotham Book" charset="0"/>
                <a:cs typeface="Gotham Book" charset="0"/>
              </a:rPr>
              <a:t>Level 3</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5/10/16</a:t>
            </a: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Document Name EFA</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bg1"/>
                </a:solidFill>
              </a:defRPr>
            </a:lvl1pPr>
          </a:lstStyle>
          <a:p>
            <a:fld id="{8723AE3D-20E4-4640-9AB9-4394421DC461}" type="slidenum">
              <a:rPr lang="en-US" smtClean="0"/>
              <a:pPr/>
              <a:t>‹#›</a:t>
            </a:fld>
            <a:endParaRPr lang="en-US"/>
          </a:p>
        </p:txBody>
      </p:sp>
      <p:pic>
        <p:nvPicPr>
          <p:cNvPr id="7" name="Picture 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cxnSp>
        <p:nvCxnSpPr>
          <p:cNvPr id="8" name="Straight Connector 7"/>
          <p:cNvCxnSpPr/>
          <p:nvPr userDrawn="1"/>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7">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Tree>
    <p:extLst>
      <p:ext uri="{BB962C8B-B14F-4D97-AF65-F5344CB8AC3E}">
        <p14:creationId xmlns:p14="http://schemas.microsoft.com/office/powerpoint/2010/main" val="5563319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61" r:id="rId3"/>
    <p:sldLayoutId id="2147483664" r:id="rId4"/>
    <p:sldLayoutId id="2147483696" r:id="rId5"/>
    <p:sldLayoutId id="2147483706" r:id="rId6"/>
    <p:sldLayoutId id="2147483662" r:id="rId7"/>
    <p:sldLayoutId id="2147483697" r:id="rId8"/>
    <p:sldLayoutId id="2147483698" r:id="rId9"/>
    <p:sldLayoutId id="2147483703" r:id="rId10"/>
    <p:sldLayoutId id="2147483699" r:id="rId11"/>
    <p:sldLayoutId id="2147483702" r:id="rId12"/>
    <p:sldLayoutId id="2147483704" r:id="rId13"/>
    <p:sldLayoutId id="2147483705" r:id="rId14"/>
    <p:sldLayoutId id="2147483663" r:id="rId15"/>
    <p:sldLayoutId id="2147483665" r:id="rId16"/>
    <p:sldLayoutId id="2147483666" r:id="rId17"/>
    <p:sldLayoutId id="2147483667" r:id="rId18"/>
    <p:sldLayoutId id="2147483668" r:id="rId19"/>
    <p:sldLayoutId id="2147483669" r:id="rId20"/>
    <p:sldLayoutId id="2147483670" r:id="rId21"/>
    <p:sldLayoutId id="2147483671" r:id="rId22"/>
    <p:sldLayoutId id="2147483743" r:id="rId23"/>
    <p:sldLayoutId id="2147483744" r:id="rId2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200"/>
        </a:spcBef>
        <a:spcAft>
          <a:spcPts val="1200"/>
        </a:spcAft>
        <a:buClr>
          <a:srgbClr val="1C76BD"/>
        </a:buClr>
        <a:buFont typeface="Arial" panose="020B0604020202020204" pitchFamily="34" charset="0"/>
        <a:buNone/>
        <a:defRPr sz="2600" b="0" kern="1200" baseline="0">
          <a:solidFill>
            <a:srgbClr val="4490C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276C0C9B-68DD-43F2-8B80-073AC8F4DBF9}"/>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C654B7AB-24FF-4708-83CD-F75C6EE98E0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42A477B-A89C-4BC3-BB9C-8CFF0485C6F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5/10/16</a:t>
            </a:r>
          </a:p>
        </p:txBody>
      </p:sp>
      <p:sp>
        <p:nvSpPr>
          <p:cNvPr id="5" name="Footer Placeholder 4">
            <a:extLst>
              <a:ext uri="{FF2B5EF4-FFF2-40B4-BE49-F238E27FC236}">
                <a16:creationId xmlns:a16="http://schemas.microsoft.com/office/drawing/2014/main" xmlns="" id="{3ABA8693-2EA5-4C2C-B394-7C1F7E50C58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Document Name EFA</a:t>
            </a:r>
          </a:p>
        </p:txBody>
      </p:sp>
      <p:sp>
        <p:nvSpPr>
          <p:cNvPr id="6" name="Slide Number Placeholder 5">
            <a:extLst>
              <a:ext uri="{FF2B5EF4-FFF2-40B4-BE49-F238E27FC236}">
                <a16:creationId xmlns:a16="http://schemas.microsoft.com/office/drawing/2014/main" xmlns="" id="{45E8089E-7BBA-42C6-A808-254F675934BA}"/>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9882AD6-07DF-473F-ABA4-E24E8F683AF3}" type="slidenum">
              <a:rPr lang="en-US"/>
              <a:pPr>
                <a:defRPr/>
              </a:pPr>
              <a:t>‹#›</a:t>
            </a:fld>
            <a:endParaRPr lang="en-US"/>
          </a:p>
        </p:txBody>
      </p:sp>
    </p:spTree>
    <p:extLst>
      <p:ext uri="{BB962C8B-B14F-4D97-AF65-F5344CB8AC3E}">
        <p14:creationId xmlns:p14="http://schemas.microsoft.com/office/powerpoint/2010/main" val="31465176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Afkrydsningsboks_(_check_box_)_2.svg"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3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efanet.org" TargetMode="External"/><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efanet.org/annual-report/2018/financials/transparency-and-acknowledgements" TargetMode="External"/><Relationship Id="rId2" Type="http://schemas.openxmlformats.org/officeDocument/2006/relationships/hyperlink" Target="http://www.efanet.org/"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449568"/>
            <a:ext cx="8420100" cy="2387600"/>
          </a:xfrm>
        </p:spPr>
        <p:txBody>
          <a:bodyPr/>
          <a:lstStyle/>
          <a:p>
            <a:r>
              <a:rPr lang="fr-FR" b="1" dirty="0" smtClean="0">
                <a:solidFill>
                  <a:srgbClr val="4490CE"/>
                </a:solidFill>
                <a:latin typeface="Gotham Bold" charset="0"/>
                <a:ea typeface="Gotham Bold" charset="0"/>
                <a:cs typeface="Gotham Bold" charset="0"/>
              </a:rPr>
              <a:t>Psychological impact of </a:t>
            </a:r>
            <a:r>
              <a:rPr lang="fr-FR" b="1" dirty="0" err="1" smtClean="0">
                <a:solidFill>
                  <a:srgbClr val="4490CE"/>
                </a:solidFill>
                <a:latin typeface="Gotham Bold" charset="0"/>
                <a:ea typeface="Gotham Bold" charset="0"/>
                <a:cs typeface="Gotham Bold" charset="0"/>
              </a:rPr>
              <a:t>prescribing</a:t>
            </a:r>
            <a:r>
              <a:rPr lang="fr-FR" b="1" dirty="0" smtClean="0">
                <a:solidFill>
                  <a:srgbClr val="4490CE"/>
                </a:solidFill>
                <a:latin typeface="Gotham Bold" charset="0"/>
                <a:ea typeface="Gotham Bold" charset="0"/>
                <a:cs typeface="Gotham Bold" charset="0"/>
              </a:rPr>
              <a:t> AAIs</a:t>
            </a:r>
            <a:endParaRPr lang="fr-FR" b="1" i="1" dirty="0">
              <a:solidFill>
                <a:srgbClr val="FF0000"/>
              </a:solidFill>
              <a:latin typeface="Gotham Bold" charset="0"/>
              <a:ea typeface="Gotham Bold" charset="0"/>
              <a:cs typeface="Gotham Bold" charset="0"/>
            </a:endParaRPr>
          </a:p>
        </p:txBody>
      </p:sp>
      <p:sp>
        <p:nvSpPr>
          <p:cNvPr id="3" name="Sous-titre 2"/>
          <p:cNvSpPr>
            <a:spLocks noGrp="1"/>
          </p:cNvSpPr>
          <p:nvPr>
            <p:ph type="subTitle" idx="4294967295"/>
          </p:nvPr>
        </p:nvSpPr>
        <p:spPr>
          <a:xfrm>
            <a:off x="1238250" y="4828406"/>
            <a:ext cx="7429500" cy="2029594"/>
          </a:xfrm>
        </p:spPr>
        <p:txBody>
          <a:bodyPr lIns="0" tIns="0" rIns="0">
            <a:normAutofit/>
          </a:bodyPr>
          <a:lstStyle/>
          <a:p>
            <a:pPr algn="ctr">
              <a:lnSpc>
                <a:spcPct val="120000"/>
              </a:lnSpc>
              <a:spcBef>
                <a:spcPts val="0"/>
              </a:spcBef>
              <a:spcAft>
                <a:spcPts val="0"/>
              </a:spcAft>
            </a:pPr>
            <a:r>
              <a:rPr lang="fr-FR" sz="2400" b="1" dirty="0" smtClean="0">
                <a:solidFill>
                  <a:schemeClr val="bg2">
                    <a:lumMod val="25000"/>
                  </a:schemeClr>
                </a:solidFill>
                <a:latin typeface="Gotham Bold" charset="0"/>
                <a:ea typeface="Gotham Bold" charset="0"/>
                <a:cs typeface="Gotham Bold" charset="0"/>
              </a:rPr>
              <a:t>Mikaela Odemyr, EFA </a:t>
            </a:r>
            <a:r>
              <a:rPr lang="fr-FR" sz="2400" b="1" dirty="0" err="1" smtClean="0">
                <a:solidFill>
                  <a:schemeClr val="bg2">
                    <a:lumMod val="25000"/>
                  </a:schemeClr>
                </a:solidFill>
                <a:latin typeface="Gotham Bold" charset="0"/>
                <a:ea typeface="Gotham Bold" charset="0"/>
                <a:cs typeface="Gotham Bold" charset="0"/>
              </a:rPr>
              <a:t>President</a:t>
            </a:r>
            <a:endParaRPr lang="fr-FR" sz="2400" b="1" dirty="0" smtClean="0">
              <a:solidFill>
                <a:schemeClr val="bg2">
                  <a:lumMod val="25000"/>
                </a:schemeClr>
              </a:solidFill>
              <a:latin typeface="Gotham Bold" charset="0"/>
              <a:ea typeface="Gotham Bold" charset="0"/>
              <a:cs typeface="Gotham Bold" charset="0"/>
            </a:endParaRPr>
          </a:p>
          <a:p>
            <a:pPr algn="ctr"/>
            <a:r>
              <a:rPr lang="fr-FR" sz="2400" dirty="0" smtClean="0">
                <a:solidFill>
                  <a:schemeClr val="bg2">
                    <a:lumMod val="25000"/>
                  </a:schemeClr>
                </a:solidFill>
                <a:latin typeface="Gotham Book" charset="0"/>
                <a:ea typeface="Gotham Book" charset="0"/>
                <a:cs typeface="Gotham Book" charset="0"/>
              </a:rPr>
              <a:t>Lisbon 04.06.2019</a:t>
            </a:r>
            <a:endParaRPr lang="fr-FR" sz="2400" dirty="0">
              <a:solidFill>
                <a:schemeClr val="bg2">
                  <a:lumMod val="2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1212059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xmlns="" id="{66D26E72-2E86-4FB8-B05C-44A61BC2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97" r="28743" b="16779"/>
          <a:stretch>
            <a:fillRect/>
          </a:stretch>
        </p:blipFill>
        <p:spPr bwMode="auto">
          <a:xfrm>
            <a:off x="8201025" y="5397500"/>
            <a:ext cx="1704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C6115463-F00C-4088-BD80-E639630300EE}"/>
              </a:ext>
            </a:extLst>
          </p:cNvPr>
          <p:cNvSpPr txBox="1"/>
          <p:nvPr/>
        </p:nvSpPr>
        <p:spPr>
          <a:xfrm>
            <a:off x="547688" y="1644650"/>
            <a:ext cx="8980487" cy="4302125"/>
          </a:xfrm>
          <a:prstGeom prst="rect">
            <a:avLst/>
          </a:prstGeom>
          <a:noFill/>
        </p:spPr>
        <p:txBody>
          <a:bodyPr lIns="0" tIns="0" rIns="0" bIns="0"/>
          <a:lstStyle/>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For patents, it’s </a:t>
            </a:r>
            <a:r>
              <a:rPr lang="en-US" sz="2400" dirty="0" smtClean="0">
                <a:solidFill>
                  <a:prstClr val="black">
                    <a:lumMod val="75000"/>
                    <a:lumOff val="25000"/>
                  </a:prstClr>
                </a:solidFill>
                <a:latin typeface="Gotham Book" charset="0"/>
              </a:rPr>
              <a:t>like telling a kid learning how to swim: “swim without a life jacket” </a:t>
            </a:r>
            <a:endParaRPr lang="en-US" sz="2400" dirty="0" smtClean="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Need to prepare patients/parents for the removal </a:t>
            </a:r>
          </a:p>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Need to discuss, explain and answer questions </a:t>
            </a:r>
          </a:p>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Remove when the patients or the parents are ready </a:t>
            </a:r>
            <a:endParaRPr lang="en-US" sz="2400" dirty="0" smtClean="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endParaRPr lang="en-US" sz="2400" dirty="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algn="just">
              <a:spcBef>
                <a:spcPts val="600"/>
              </a:spcBef>
              <a:spcAft>
                <a:spcPts val="600"/>
              </a:spcAft>
              <a:buClr>
                <a:srgbClr val="1C76BD"/>
              </a:buClr>
              <a:defRPr/>
            </a:pPr>
            <a:endParaRPr lang="en-US" sz="1200" dirty="0">
              <a:solidFill>
                <a:prstClr val="black">
                  <a:lumMod val="75000"/>
                  <a:lumOff val="25000"/>
                </a:prstClr>
              </a:solidFill>
              <a:latin typeface="Gotham Book" charset="0"/>
              <a:ea typeface="Gotham Book" charset="0"/>
              <a:cs typeface="Gotham Book" charset="0"/>
            </a:endParaRPr>
          </a:p>
          <a:p>
            <a:pPr marL="285750" marR="0" lvl="0" indent="-285750" algn="just"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lang="en-US" sz="2400" dirty="0" smtClean="0">
              <a:solidFill>
                <a:prstClr val="black">
                  <a:lumMod val="75000"/>
                  <a:lumOff val="25000"/>
                </a:prstClr>
              </a:solidFill>
              <a:latin typeface="Gotham Book" charset="0"/>
              <a:ea typeface="Gotham Book" charset="0"/>
              <a:cs typeface="Gotham Book" charset="0"/>
            </a:endParaRPr>
          </a:p>
          <a:p>
            <a:pPr marL="285750" lvl="0" indent="-285750">
              <a:spcBef>
                <a:spcPts val="600"/>
              </a:spcBef>
              <a:spcAft>
                <a:spcPts val="600"/>
              </a:spcAft>
              <a:buClr>
                <a:srgbClr val="1C76BD"/>
              </a:buClr>
              <a:buFont typeface="Arial" panose="020B0604020202020204" pitchFamily="34" charset="0"/>
              <a:buChar char="•"/>
              <a:defRPr/>
            </a:pPr>
            <a:endParaRPr lang="en-US" sz="2400" dirty="0" smtClean="0">
              <a:solidFill>
                <a:prstClr val="black">
                  <a:lumMod val="75000"/>
                  <a:lumOff val="25000"/>
                </a:prstClr>
              </a:solidFill>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a:p>
            <a:pPr marL="457200" marR="0" lvl="1" indent="0" algn="l" defTabSz="914400" rtl="0" eaLnBrk="1" fontAlgn="auto" latinLnBrk="0" hangingPunct="1">
              <a:lnSpc>
                <a:spcPct val="100000"/>
              </a:lnSpc>
              <a:spcBef>
                <a:spcPts val="600"/>
              </a:spcBef>
              <a:spcAft>
                <a:spcPts val="600"/>
              </a:spcAft>
              <a:buClr>
                <a:srgbClr val="1C76BD"/>
              </a:buClr>
              <a:buSzTx/>
              <a:buFontTx/>
              <a:buNone/>
              <a:tabLst/>
              <a:defRPr/>
            </a:pPr>
            <a:endParaRPr kumimoji="0" lang="en-US" sz="26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p:txBody>
      </p:sp>
      <p:sp>
        <p:nvSpPr>
          <p:cNvPr id="5" name="TextBox 10">
            <a:extLst>
              <a:ext uri="{FF2B5EF4-FFF2-40B4-BE49-F238E27FC236}">
                <a16:creationId xmlns:a16="http://schemas.microsoft.com/office/drawing/2014/main" xmlns="" id="{87A13100-F82F-49BD-BC96-D42121538778}"/>
              </a:ext>
            </a:extLst>
          </p:cNvPr>
          <p:cNvSpPr txBox="1"/>
          <p:nvPr/>
        </p:nvSpPr>
        <p:spPr>
          <a:xfrm>
            <a:off x="2587625" y="237037"/>
            <a:ext cx="6940550" cy="1538883"/>
          </a:xfrm>
          <a:prstGeom prst="rect">
            <a:avLst/>
          </a:prstGeom>
          <a:noFill/>
          <a:effectLst>
            <a:outerShdw sx="1000" sy="1000" algn="ctr" rotWithShape="0">
              <a:schemeClr val="accent1">
                <a:lumMod val="50000"/>
              </a:schemeClr>
            </a:outerShdw>
          </a:effectLst>
        </p:spPr>
        <p:txBody>
          <a:bodyPr lIns="0">
            <a:spAutoFit/>
          </a:bodyPr>
          <a:lstStyle/>
          <a:p>
            <a:pPr algn="ctr">
              <a:defRPr/>
            </a:pPr>
            <a:r>
              <a:rPr lang="en-US" sz="3000" b="1" dirty="0" smtClean="0">
                <a:solidFill>
                  <a:srgbClr val="4490CE"/>
                </a:solidFill>
                <a:latin typeface="Gotham Bold" charset="0"/>
                <a:ea typeface="Gotham Bold" charset="0"/>
                <a:cs typeface="Gotham Bold" charset="0"/>
              </a:rPr>
              <a:t>6.</a:t>
            </a:r>
            <a:r>
              <a:rPr lang="en-US" sz="3200" dirty="0">
                <a:solidFill>
                  <a:srgbClr val="FF3300"/>
                </a:solidFill>
                <a:latin typeface="Gotham Book" charset="0"/>
                <a:ea typeface="Gotham Book" charset="0"/>
                <a:cs typeface="Gotham Book" charset="0"/>
              </a:rPr>
              <a:t> </a:t>
            </a:r>
            <a:r>
              <a:rPr lang="en-US" sz="3000" b="1" dirty="0">
                <a:solidFill>
                  <a:srgbClr val="4490CE"/>
                </a:solidFill>
                <a:latin typeface="Gotham Bold" charset="0"/>
                <a:ea typeface="Gotham Bold" charset="0"/>
                <a:cs typeface="Gotham Bold" charset="0"/>
              </a:rPr>
              <a:t>HOW TO REMOVE AAIS WHEN THEY ARE NOT REALLY NEEDED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smtClean="0">
                <a:solidFill>
                  <a:srgbClr val="1C76BD"/>
                </a:solidFill>
                <a:latin typeface="Gotham Bold" charset="0"/>
                <a:ea typeface="Gotham Bold" charset="0"/>
                <a:cs typeface="Gotham Bold" charset="0"/>
              </a:rPr>
              <a:t> </a:t>
            </a:r>
          </a:p>
        </p:txBody>
      </p:sp>
      <p:pic>
        <p:nvPicPr>
          <p:cNvPr id="4101" name="Picture 5">
            <a:extLst>
              <a:ext uri="{FF2B5EF4-FFF2-40B4-BE49-F238E27FC236}">
                <a16:creationId xmlns:a16="http://schemas.microsoft.com/office/drawing/2014/main" xmlns="" id="{F70CC1CD-4D9E-45EA-AEA6-2151A1350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0350"/>
            <a:ext cx="1843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7">
            <a:extLst>
              <a:ext uri="{FF2B5EF4-FFF2-40B4-BE49-F238E27FC236}">
                <a16:creationId xmlns:a16="http://schemas.microsoft.com/office/drawing/2014/main" xmlns="" id="{8EE0CBF9-7351-4CC8-9E74-0745546E98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4F4AD2-5862-4C61-9649-DB0AEBF86665}"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3" name="Straight Connector 2">
            <a:extLst>
              <a:ext uri="{FF2B5EF4-FFF2-40B4-BE49-F238E27FC236}">
                <a16:creationId xmlns:a16="http://schemas.microsoft.com/office/drawing/2014/main" xmlns="" id="{9CDB2D65-7D72-4690-8A47-1035B85ECD31}"/>
              </a:ext>
            </a:extLst>
          </p:cNvPr>
          <p:cNvCxnSpPr/>
          <p:nvPr/>
        </p:nvCxnSpPr>
        <p:spPr>
          <a:xfrm flipV="1">
            <a:off x="371475" y="1360488"/>
            <a:ext cx="8980488" cy="11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33377"/>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xmlns="" id="{66D26E72-2E86-4FB8-B05C-44A61BC2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97" r="28743" b="16779"/>
          <a:stretch>
            <a:fillRect/>
          </a:stretch>
        </p:blipFill>
        <p:spPr bwMode="auto">
          <a:xfrm>
            <a:off x="8201025" y="5397500"/>
            <a:ext cx="1704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C6115463-F00C-4088-BD80-E639630300EE}"/>
              </a:ext>
            </a:extLst>
          </p:cNvPr>
          <p:cNvSpPr txBox="1"/>
          <p:nvPr/>
        </p:nvSpPr>
        <p:spPr>
          <a:xfrm>
            <a:off x="547688" y="1644650"/>
            <a:ext cx="8980487" cy="4302125"/>
          </a:xfrm>
          <a:prstGeom prst="rect">
            <a:avLst/>
          </a:prstGeom>
          <a:noFill/>
        </p:spPr>
        <p:txBody>
          <a:bodyPr lIns="0" tIns="0" rIns="0" bIns="0"/>
          <a:lstStyle/>
          <a:p>
            <a:pPr marL="285750" indent="-285750" algn="just">
              <a:spcBef>
                <a:spcPts val="12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Career </a:t>
            </a:r>
            <a:r>
              <a:rPr lang="en-US" sz="2400" dirty="0" smtClean="0">
                <a:solidFill>
                  <a:prstClr val="black">
                    <a:lumMod val="75000"/>
                    <a:lumOff val="25000"/>
                  </a:prstClr>
                </a:solidFill>
                <a:latin typeface="Gotham Book" charset="0"/>
              </a:rPr>
              <a:t>choice is a </a:t>
            </a:r>
            <a:r>
              <a:rPr lang="en-US" sz="2400" b="1" dirty="0" smtClean="0">
                <a:solidFill>
                  <a:srgbClr val="1C76BD"/>
                </a:solidFill>
                <a:latin typeface="Gotham Book" charset="0"/>
              </a:rPr>
              <a:t>personal </a:t>
            </a:r>
            <a:r>
              <a:rPr lang="en-US" sz="2400" b="1" dirty="0" smtClean="0">
                <a:solidFill>
                  <a:srgbClr val="1C76BD"/>
                </a:solidFill>
                <a:latin typeface="Gotham Book" charset="0"/>
              </a:rPr>
              <a:t>choice</a:t>
            </a:r>
            <a:r>
              <a:rPr lang="en-US" sz="2400" dirty="0" smtClean="0">
                <a:solidFill>
                  <a:prstClr val="black">
                    <a:lumMod val="75000"/>
                    <a:lumOff val="25000"/>
                  </a:prstClr>
                </a:solidFill>
                <a:latin typeface="Gotham Book" charset="0"/>
              </a:rPr>
              <a:t> but it can be conditioned by the fear of anaphylaxis </a:t>
            </a:r>
          </a:p>
          <a:p>
            <a:pPr marL="342900" indent="-342900" algn="just">
              <a:spcBef>
                <a:spcPts val="1200"/>
              </a:spcBef>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Personality, how one was brought up, experiences…  can influence whether you will </a:t>
            </a:r>
            <a:r>
              <a:rPr lang="en-US" sz="2400" b="1" dirty="0">
                <a:solidFill>
                  <a:srgbClr val="1C76BD"/>
                </a:solidFill>
                <a:latin typeface="Gotham Book" charset="0"/>
              </a:rPr>
              <a:t>face the fear of anaphylaxis or be discouraged</a:t>
            </a:r>
            <a:r>
              <a:rPr lang="en-US" sz="2400" dirty="0" smtClean="0">
                <a:solidFill>
                  <a:prstClr val="black">
                    <a:lumMod val="75000"/>
                    <a:lumOff val="25000"/>
                  </a:prstClr>
                </a:solidFill>
                <a:latin typeface="Gotham Book" charset="0"/>
              </a:rPr>
              <a:t>.</a:t>
            </a:r>
          </a:p>
          <a:p>
            <a:pPr marL="285750" indent="-285750" algn="just">
              <a:spcBef>
                <a:spcPts val="1200"/>
              </a:spcBef>
              <a:buClr>
                <a:srgbClr val="1C76BD"/>
              </a:buClr>
              <a:buFont typeface="Arial" panose="020B0604020202020204" pitchFamily="34" charset="0"/>
              <a:buChar char="•"/>
              <a:defRPr/>
            </a:pPr>
            <a:r>
              <a:rPr lang="en-US" sz="2400" b="1" dirty="0" smtClean="0">
                <a:solidFill>
                  <a:prstClr val="black">
                    <a:lumMod val="75000"/>
                    <a:lumOff val="25000"/>
                  </a:prstClr>
                </a:solidFill>
                <a:latin typeface="Gotham Book" charset="0"/>
              </a:rPr>
              <a:t>Negative </a:t>
            </a:r>
            <a:r>
              <a:rPr lang="en-US" sz="2400" b="1" dirty="0" smtClean="0">
                <a:solidFill>
                  <a:prstClr val="black">
                    <a:lumMod val="75000"/>
                    <a:lumOff val="25000"/>
                  </a:prstClr>
                </a:solidFill>
                <a:latin typeface="Gotham Book" charset="0"/>
              </a:rPr>
              <a:t>unintended consequences</a:t>
            </a:r>
            <a:r>
              <a:rPr lang="en-US" sz="2400" dirty="0" smtClean="0">
                <a:solidFill>
                  <a:prstClr val="black">
                    <a:lumMod val="75000"/>
                    <a:lumOff val="25000"/>
                  </a:prstClr>
                </a:solidFill>
                <a:latin typeface="Gotham Book" charset="0"/>
              </a:rPr>
              <a:t>: children not being allowed to schools, hobby/sport clubs, camps… </a:t>
            </a:r>
          </a:p>
          <a:p>
            <a:pPr marL="342900" indent="-342900" algn="just">
              <a:spcBef>
                <a:spcPts val="1200"/>
              </a:spcBef>
              <a:buClr>
                <a:srgbClr val="1C76BD"/>
              </a:buClr>
              <a:buFont typeface="Arial" panose="020B0604020202020204" pitchFamily="34" charset="0"/>
              <a:buChar char="•"/>
              <a:defRPr/>
            </a:pPr>
            <a:r>
              <a:rPr lang="en-US" sz="2400" b="1" dirty="0" smtClean="0">
                <a:solidFill>
                  <a:prstClr val="black">
                    <a:lumMod val="75000"/>
                    <a:lumOff val="25000"/>
                  </a:prstClr>
                </a:solidFill>
                <a:latin typeface="Gotham Book" charset="0"/>
              </a:rPr>
              <a:t>Positive unintended consequences</a:t>
            </a:r>
            <a:r>
              <a:rPr lang="en-US" sz="2400" dirty="0" smtClean="0">
                <a:solidFill>
                  <a:prstClr val="black">
                    <a:lumMod val="75000"/>
                    <a:lumOff val="25000"/>
                  </a:prstClr>
                </a:solidFill>
                <a:latin typeface="Gotham Book" charset="0"/>
              </a:rPr>
              <a:t>: to respond to their needs by giving their contribution to the community: e.g. the child ends up studying to be a doctor, nutritionist, chef…</a:t>
            </a:r>
          </a:p>
          <a:p>
            <a:pPr marL="742950" lvl="1" indent="-285750" algn="jus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buClr>
                <a:srgbClr val="1C76BD"/>
              </a:buClr>
              <a:buFont typeface="Arial" panose="020B0604020202020204" pitchFamily="34" charset="0"/>
              <a:buChar char="•"/>
              <a:defRPr/>
            </a:pPr>
            <a:endParaRPr lang="en-US" dirty="0">
              <a:solidFill>
                <a:prstClr val="black">
                  <a:lumMod val="75000"/>
                  <a:lumOff val="25000"/>
                </a:prstClr>
              </a:solidFill>
              <a:latin typeface="Gotham Book" charset="0"/>
            </a:endParaRPr>
          </a:p>
          <a:p>
            <a:pPr lvl="1" algn="just">
              <a:buClr>
                <a:srgbClr val="1C76BD"/>
              </a:buClr>
              <a:defRPr/>
            </a:pPr>
            <a:endParaRPr lang="en-US" dirty="0">
              <a:solidFill>
                <a:prstClr val="black">
                  <a:lumMod val="75000"/>
                  <a:lumOff val="25000"/>
                </a:prstClr>
              </a:solidFill>
              <a:latin typeface="Gotham Book" charset="0"/>
            </a:endParaRPr>
          </a:p>
          <a:p>
            <a:pPr marL="285750" indent="-285750" algn="jus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algn="just">
              <a:spcBef>
                <a:spcPts val="600"/>
              </a:spcBef>
              <a:spcAft>
                <a:spcPts val="600"/>
              </a:spcAft>
              <a:buClr>
                <a:srgbClr val="1C76BD"/>
              </a:buClr>
              <a:defRPr/>
            </a:pPr>
            <a:endParaRPr lang="en-US" sz="1200" dirty="0">
              <a:solidFill>
                <a:prstClr val="black">
                  <a:lumMod val="75000"/>
                  <a:lumOff val="25000"/>
                </a:prstClr>
              </a:solidFill>
              <a:latin typeface="Gotham Book" charset="0"/>
              <a:ea typeface="Gotham Book" charset="0"/>
              <a:cs typeface="Gotham Book" charset="0"/>
            </a:endParaRPr>
          </a:p>
          <a:p>
            <a:pPr marL="285750" marR="0" lvl="0" indent="-285750" algn="just"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lang="en-US" sz="2400" dirty="0" smtClean="0">
              <a:solidFill>
                <a:prstClr val="black">
                  <a:lumMod val="75000"/>
                  <a:lumOff val="25000"/>
                </a:prstClr>
              </a:solidFill>
              <a:latin typeface="Gotham Book" charset="0"/>
              <a:ea typeface="Gotham Book" charset="0"/>
              <a:cs typeface="Gotham Book" charset="0"/>
            </a:endParaRPr>
          </a:p>
          <a:p>
            <a:pPr marL="285750" lvl="0" indent="-285750">
              <a:spcBef>
                <a:spcPts val="600"/>
              </a:spcBef>
              <a:spcAft>
                <a:spcPts val="600"/>
              </a:spcAft>
              <a:buClr>
                <a:srgbClr val="1C76BD"/>
              </a:buClr>
              <a:buFont typeface="Arial" panose="020B0604020202020204" pitchFamily="34" charset="0"/>
              <a:buChar char="•"/>
              <a:defRPr/>
            </a:pPr>
            <a:endParaRPr lang="en-US" sz="2400" dirty="0" smtClean="0">
              <a:solidFill>
                <a:prstClr val="black">
                  <a:lumMod val="75000"/>
                  <a:lumOff val="25000"/>
                </a:prstClr>
              </a:solidFill>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a:p>
            <a:pPr marL="457200" marR="0" lvl="1" indent="0" algn="l" defTabSz="914400" rtl="0" eaLnBrk="1" fontAlgn="auto" latinLnBrk="0" hangingPunct="1">
              <a:lnSpc>
                <a:spcPct val="100000"/>
              </a:lnSpc>
              <a:spcBef>
                <a:spcPts val="600"/>
              </a:spcBef>
              <a:spcAft>
                <a:spcPts val="600"/>
              </a:spcAft>
              <a:buClr>
                <a:srgbClr val="1C76BD"/>
              </a:buClr>
              <a:buSzTx/>
              <a:buFontTx/>
              <a:buNone/>
              <a:tabLst/>
              <a:defRPr/>
            </a:pPr>
            <a:endParaRPr kumimoji="0" lang="en-US" sz="26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p:txBody>
      </p:sp>
      <p:sp>
        <p:nvSpPr>
          <p:cNvPr id="5" name="TextBox 10">
            <a:extLst>
              <a:ext uri="{FF2B5EF4-FFF2-40B4-BE49-F238E27FC236}">
                <a16:creationId xmlns:a16="http://schemas.microsoft.com/office/drawing/2014/main" xmlns="" id="{87A13100-F82F-49BD-BC96-D42121538778}"/>
              </a:ext>
            </a:extLst>
          </p:cNvPr>
          <p:cNvSpPr txBox="1"/>
          <p:nvPr/>
        </p:nvSpPr>
        <p:spPr>
          <a:xfrm>
            <a:off x="2587625" y="208300"/>
            <a:ext cx="6940550" cy="1015663"/>
          </a:xfrm>
          <a:prstGeom prst="rect">
            <a:avLst/>
          </a:prstGeom>
          <a:noFill/>
          <a:effectLst>
            <a:outerShdw sx="1000" sy="1000" algn="ctr" rotWithShape="0">
              <a:schemeClr val="accent1">
                <a:lumMod val="50000"/>
              </a:schemeClr>
            </a:outerShdw>
          </a:effectLst>
        </p:spPr>
        <p:txBody>
          <a:bodyPr l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smtClean="0">
                <a:solidFill>
                  <a:srgbClr val="4490CE"/>
                </a:solidFill>
                <a:latin typeface="Gotham Bold" charset="0"/>
                <a:ea typeface="Gotham Bold" charset="0"/>
                <a:cs typeface="Gotham Bold" charset="0"/>
              </a:rPr>
              <a:t>7. UNINTENDED CONSEQUENCES OF AAI PRESCRIPTION  </a:t>
            </a:r>
          </a:p>
        </p:txBody>
      </p:sp>
      <p:pic>
        <p:nvPicPr>
          <p:cNvPr id="4101" name="Picture 5">
            <a:extLst>
              <a:ext uri="{FF2B5EF4-FFF2-40B4-BE49-F238E27FC236}">
                <a16:creationId xmlns:a16="http://schemas.microsoft.com/office/drawing/2014/main" xmlns="" id="{F70CC1CD-4D9E-45EA-AEA6-2151A1350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0350"/>
            <a:ext cx="1843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7">
            <a:extLst>
              <a:ext uri="{FF2B5EF4-FFF2-40B4-BE49-F238E27FC236}">
                <a16:creationId xmlns:a16="http://schemas.microsoft.com/office/drawing/2014/main" xmlns="" id="{8EE0CBF9-7351-4CC8-9E74-0745546E98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4F4AD2-5862-4C61-9649-DB0AEBF86665}"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3" name="Straight Connector 2">
            <a:extLst>
              <a:ext uri="{FF2B5EF4-FFF2-40B4-BE49-F238E27FC236}">
                <a16:creationId xmlns:a16="http://schemas.microsoft.com/office/drawing/2014/main" xmlns="" id="{9CDB2D65-7D72-4690-8A47-1035B85ECD31}"/>
              </a:ext>
            </a:extLst>
          </p:cNvPr>
          <p:cNvCxnSpPr/>
          <p:nvPr/>
        </p:nvCxnSpPr>
        <p:spPr>
          <a:xfrm flipV="1">
            <a:off x="371475" y="1360488"/>
            <a:ext cx="8980488" cy="11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615340"/>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9643"/>
          <a:stretch/>
        </p:blipFill>
        <p:spPr>
          <a:xfrm>
            <a:off x="8201025" y="5397049"/>
            <a:ext cx="1704975" cy="14609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12</a:t>
            </a:fld>
            <a:endParaRPr lang="en-US" dirty="0">
              <a:solidFill>
                <a:schemeClr val="bg1"/>
              </a:solidFill>
            </a:endParaRPr>
          </a:p>
        </p:txBody>
      </p:sp>
      <p:sp>
        <p:nvSpPr>
          <p:cNvPr id="4" name="Rubrik 3"/>
          <p:cNvSpPr>
            <a:spLocks noGrp="1"/>
          </p:cNvSpPr>
          <p:nvPr>
            <p:ph type="title" idx="4294967295"/>
          </p:nvPr>
        </p:nvSpPr>
        <p:spPr>
          <a:xfrm>
            <a:off x="589646" y="1649079"/>
            <a:ext cx="8543925" cy="2511188"/>
          </a:xfrm>
        </p:spPr>
        <p:txBody>
          <a:bodyPr>
            <a:normAutofit fontScale="90000"/>
          </a:bodyPr>
          <a:lstStyle/>
          <a:p>
            <a:pPr algn="ctr"/>
            <a:r>
              <a:rPr lang="sv-SE" dirty="0" smtClean="0"/>
              <a:t/>
            </a:r>
            <a:br>
              <a:rPr lang="sv-SE" dirty="0" smtClean="0"/>
            </a:br>
            <a:r>
              <a:rPr lang="sv-SE" dirty="0"/>
              <a:t/>
            </a:r>
            <a:br>
              <a:rPr lang="sv-SE" dirty="0"/>
            </a:br>
            <a:r>
              <a:rPr lang="sv-SE" dirty="0" smtClean="0"/>
              <a:t>          From a mother´s point of view</a:t>
            </a:r>
            <a:br>
              <a:rPr lang="sv-SE" dirty="0" smtClean="0"/>
            </a:br>
            <a:r>
              <a:rPr lang="sv-SE" dirty="0" smtClean="0"/>
              <a:t/>
            </a:r>
            <a:br>
              <a:rPr lang="sv-SE" dirty="0" smtClean="0"/>
            </a:br>
            <a:r>
              <a:rPr lang="sv-SE" b="1" dirty="0" smtClean="0">
                <a:solidFill>
                  <a:srgbClr val="1C76BD"/>
                </a:solidFill>
              </a:rPr>
              <a:t>MY STORY</a:t>
            </a:r>
            <a:endParaRPr lang="sv-SE" b="1" dirty="0">
              <a:solidFill>
                <a:srgbClr val="1C76BD"/>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984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xmlns="" id="{66D26E72-2E86-4FB8-B05C-44A61BC2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97" r="28743" b="16779"/>
          <a:stretch>
            <a:fillRect/>
          </a:stretch>
        </p:blipFill>
        <p:spPr bwMode="auto">
          <a:xfrm>
            <a:off x="8201025" y="5397500"/>
            <a:ext cx="1704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C6115463-F00C-4088-BD80-E639630300EE}"/>
              </a:ext>
            </a:extLst>
          </p:cNvPr>
          <p:cNvSpPr txBox="1"/>
          <p:nvPr/>
        </p:nvSpPr>
        <p:spPr>
          <a:xfrm>
            <a:off x="547688" y="1644650"/>
            <a:ext cx="8980487" cy="4302125"/>
          </a:xfrm>
          <a:prstGeom prst="rect">
            <a:avLst/>
          </a:prstGeom>
          <a:noFill/>
        </p:spPr>
        <p:txBody>
          <a:bodyPr lIns="0" tIns="0" rIns="0" bIns="0"/>
          <a:lstStyle/>
          <a:p>
            <a:pPr marL="914400" marR="0" lvl="1" indent="-45720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lang="en-US" sz="2600" noProof="0" dirty="0" smtClean="0">
              <a:solidFill>
                <a:prstClr val="black">
                  <a:lumMod val="75000"/>
                  <a:lumOff val="25000"/>
                </a:prstClr>
              </a:solidFill>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r>
              <a:rPr lang="en-US" sz="2400" noProof="0" dirty="0" smtClean="0">
                <a:solidFill>
                  <a:prstClr val="black">
                    <a:lumMod val="75000"/>
                    <a:lumOff val="25000"/>
                  </a:prstClr>
                </a:solidFill>
                <a:latin typeface="Gotham Book" charset="0"/>
                <a:ea typeface="Gotham Book" charset="0"/>
                <a:cs typeface="Gotham Book" charset="0"/>
              </a:rPr>
              <a:t>Education to  		 </a:t>
            </a:r>
            <a:r>
              <a:rPr lang="en-US" sz="2400" dirty="0">
                <a:solidFill>
                  <a:prstClr val="black">
                    <a:lumMod val="75000"/>
                    <a:lumOff val="25000"/>
                  </a:prstClr>
                </a:solidFill>
                <a:latin typeface="Gotham Book" charset="0"/>
                <a:ea typeface="Gotham Book" charset="0"/>
                <a:cs typeface="Gotham Book" charset="0"/>
              </a:rPr>
              <a:t>	</a:t>
            </a:r>
            <a:r>
              <a:rPr lang="en-US" sz="2400" dirty="0" smtClean="0">
                <a:solidFill>
                  <a:prstClr val="black">
                    <a:lumMod val="75000"/>
                    <a:lumOff val="25000"/>
                  </a:prstClr>
                </a:solidFill>
                <a:latin typeface="Gotham Book" charset="0"/>
                <a:ea typeface="Gotham Book" charset="0"/>
                <a:cs typeface="Gotham Book" charset="0"/>
              </a:rPr>
              <a:t>  </a:t>
            </a:r>
            <a:r>
              <a:rPr lang="en-US" sz="2400" noProof="0" dirty="0" smtClean="0">
                <a:solidFill>
                  <a:prstClr val="black">
                    <a:lumMod val="75000"/>
                    <a:lumOff val="25000"/>
                  </a:prstClr>
                </a:solidFill>
                <a:latin typeface="Gotham Book" charset="0"/>
                <a:ea typeface="Gotham Book" charset="0"/>
                <a:cs typeface="Gotham Book" charset="0"/>
              </a:rPr>
              <a:t>is the base</a:t>
            </a:r>
          </a:p>
          <a:p>
            <a:pPr marL="914400" marR="0" lvl="1" indent="-45720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kumimoji="0" lang="en-US" sz="2600" b="0" i="0" u="none" strike="noStrike" kern="1200" cap="none" spc="0" normalizeH="0" baseline="0" dirty="0" smtClean="0">
              <a:ln>
                <a:noFill/>
              </a:ln>
              <a:solidFill>
                <a:prstClr val="black">
                  <a:lumMod val="75000"/>
                  <a:lumOff val="25000"/>
                </a:prstClr>
              </a:solidFill>
              <a:effectLst/>
              <a:uLnTx/>
              <a:uFillTx/>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r>
              <a:rPr kumimoji="0" lang="en-US" sz="2400" b="0" i="0" u="none" strike="noStrike" kern="1200" cap="none" spc="0" normalizeH="0" baseline="0" dirty="0" smtClean="0">
                <a:ln>
                  <a:noFill/>
                </a:ln>
                <a:solidFill>
                  <a:prstClr val="black">
                    <a:lumMod val="75000"/>
                    <a:lumOff val="25000"/>
                  </a:prstClr>
                </a:solidFill>
                <a:effectLst/>
                <a:uLnTx/>
                <a:uFillTx/>
                <a:latin typeface="Gotham Book" charset="0"/>
                <a:ea typeface="Gotham Book" charset="0"/>
                <a:cs typeface="Gotham Book" charset="0"/>
              </a:rPr>
              <a:t>Would overcome</a:t>
            </a:r>
            <a:r>
              <a:rPr kumimoji="0" lang="en-US" sz="2400" b="0" i="0" u="none" strike="noStrike" kern="1200" cap="none" spc="0" normalizeH="0" dirty="0" smtClean="0">
                <a:ln>
                  <a:noFill/>
                </a:ln>
                <a:solidFill>
                  <a:prstClr val="black">
                    <a:lumMod val="75000"/>
                    <a:lumOff val="25000"/>
                  </a:prstClr>
                </a:solidFill>
                <a:effectLst/>
                <a:uLnTx/>
                <a:uFillTx/>
                <a:latin typeface="Gotham Book" charset="0"/>
                <a:ea typeface="Gotham Book" charset="0"/>
                <a:cs typeface="Gotham Book" charset="0"/>
              </a:rPr>
              <a:t> t</a:t>
            </a:r>
            <a:r>
              <a:rPr lang="en-US" sz="2400" baseline="0" dirty="0" smtClean="0">
                <a:solidFill>
                  <a:prstClr val="black">
                    <a:lumMod val="75000"/>
                    <a:lumOff val="25000"/>
                  </a:prstClr>
                </a:solidFill>
                <a:latin typeface="Gotham Book" charset="0"/>
                <a:ea typeface="Gotham Book" charset="0"/>
                <a:cs typeface="Gotham Book" charset="0"/>
              </a:rPr>
              <a:t>he</a:t>
            </a:r>
            <a:r>
              <a:rPr lang="en-US" sz="2400" dirty="0" smtClean="0">
                <a:solidFill>
                  <a:prstClr val="black">
                    <a:lumMod val="75000"/>
                    <a:lumOff val="25000"/>
                  </a:prstClr>
                </a:solidFill>
                <a:latin typeface="Gotham Book" charset="0"/>
                <a:ea typeface="Gotham Book" charset="0"/>
                <a:cs typeface="Gotham Book" charset="0"/>
              </a:rPr>
              <a:t> underuse of AAI </a:t>
            </a:r>
          </a:p>
          <a:p>
            <a:pPr marL="914400" marR="0" lvl="1" indent="-45720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r>
              <a:rPr lang="en-US" sz="2400" dirty="0" smtClean="0">
                <a:solidFill>
                  <a:prstClr val="black">
                    <a:lumMod val="75000"/>
                    <a:lumOff val="25000"/>
                  </a:prstClr>
                </a:solidFill>
                <a:latin typeface="Gotham Book" charset="0"/>
                <a:ea typeface="Gotham Book" charset="0"/>
                <a:cs typeface="Gotham Book" charset="0"/>
              </a:rPr>
              <a:t>Patients, parents and school staff would gain more security and be prepared to administer it</a:t>
            </a:r>
          </a:p>
          <a:p>
            <a:pPr marL="914400" marR="0" lvl="1" indent="-45720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r>
              <a:rPr lang="en-US" sz="2400" dirty="0" smtClean="0">
                <a:solidFill>
                  <a:prstClr val="black">
                    <a:lumMod val="75000"/>
                    <a:lumOff val="25000"/>
                  </a:prstClr>
                </a:solidFill>
                <a:latin typeface="Gotham Book" charset="0"/>
                <a:ea typeface="Gotham Book" charset="0"/>
                <a:cs typeface="Gotham Book" charset="0"/>
              </a:rPr>
              <a:t>Would have less social implications </a:t>
            </a:r>
          </a:p>
          <a:p>
            <a:pPr marL="914400" marR="0" lvl="1" indent="-45720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r>
              <a:rPr lang="en-US" sz="2400" dirty="0" smtClean="0">
                <a:solidFill>
                  <a:prstClr val="black">
                    <a:lumMod val="75000"/>
                    <a:lumOff val="25000"/>
                  </a:prstClr>
                </a:solidFill>
                <a:latin typeface="Gotham Book" charset="0"/>
                <a:ea typeface="Gotham Book" charset="0"/>
                <a:cs typeface="Gotham Book" charset="0"/>
              </a:rPr>
              <a:t>Would reduce the psychological impact </a:t>
            </a:r>
            <a:r>
              <a:rPr lang="en-US" sz="2400" smtClean="0">
                <a:solidFill>
                  <a:prstClr val="black">
                    <a:lumMod val="75000"/>
                    <a:lumOff val="25000"/>
                  </a:prstClr>
                </a:solidFill>
                <a:latin typeface="Gotham Book" charset="0"/>
                <a:ea typeface="Gotham Book" charset="0"/>
                <a:cs typeface="Gotham Book" charset="0"/>
              </a:rPr>
              <a:t>not only </a:t>
            </a:r>
            <a:r>
              <a:rPr lang="en-US" sz="2400" dirty="0" smtClean="0">
                <a:solidFill>
                  <a:prstClr val="black">
                    <a:lumMod val="75000"/>
                    <a:lumOff val="25000"/>
                  </a:prstClr>
                </a:solidFill>
                <a:latin typeface="Gotham Book" charset="0"/>
                <a:ea typeface="Gotham Book" charset="0"/>
                <a:cs typeface="Gotham Book" charset="0"/>
              </a:rPr>
              <a:t>for patients</a:t>
            </a:r>
          </a:p>
          <a:p>
            <a:pPr marL="914400" marR="0" lvl="1" indent="-45720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kumimoji="0" lang="en-US" sz="2400" b="0" i="0" u="none" strike="noStrike" kern="1200" cap="none" spc="0" normalizeH="0" baseline="0" dirty="0">
              <a:ln>
                <a:noFill/>
              </a:ln>
              <a:solidFill>
                <a:prstClr val="black">
                  <a:lumMod val="75000"/>
                  <a:lumOff val="25000"/>
                </a:prstClr>
              </a:solidFill>
              <a:effectLst/>
              <a:uLnTx/>
              <a:uFillTx/>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lang="en-US" sz="2600" noProof="0" dirty="0" smtClean="0">
              <a:solidFill>
                <a:prstClr val="black">
                  <a:lumMod val="75000"/>
                  <a:lumOff val="25000"/>
                </a:prstClr>
              </a:solidFill>
              <a:latin typeface="Gotham Book" charset="0"/>
              <a:ea typeface="Gotham Book" charset="0"/>
              <a:cs typeface="Gotham Book" charset="0"/>
            </a:endParaRPr>
          </a:p>
        </p:txBody>
      </p:sp>
      <p:sp>
        <p:nvSpPr>
          <p:cNvPr id="5" name="TextBox 10">
            <a:extLst>
              <a:ext uri="{FF2B5EF4-FFF2-40B4-BE49-F238E27FC236}">
                <a16:creationId xmlns:a16="http://schemas.microsoft.com/office/drawing/2014/main" xmlns="" id="{87A13100-F82F-49BD-BC96-D42121538778}"/>
              </a:ext>
            </a:extLst>
          </p:cNvPr>
          <p:cNvSpPr txBox="1"/>
          <p:nvPr/>
        </p:nvSpPr>
        <p:spPr>
          <a:xfrm>
            <a:off x="2587624" y="463550"/>
            <a:ext cx="7318375" cy="553998"/>
          </a:xfrm>
          <a:prstGeom prst="rect">
            <a:avLst/>
          </a:prstGeom>
          <a:noFill/>
          <a:effectLst>
            <a:outerShdw sx="1000" sy="1000" algn="ctr" rotWithShape="0">
              <a:schemeClr val="accent1">
                <a:lumMod val="50000"/>
              </a:schemeClr>
            </a:outerShdw>
          </a:effectLst>
        </p:spPr>
        <p:txBody>
          <a:bodyPr wrap="square" l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noProof="0" dirty="0" smtClean="0">
                <a:solidFill>
                  <a:srgbClr val="4490CE"/>
                </a:solidFill>
                <a:latin typeface="Gotham Bold" charset="0"/>
                <a:ea typeface="Gotham Bold" charset="0"/>
                <a:cs typeface="Gotham Bold" charset="0"/>
              </a:rPr>
              <a:t>CONCLUSIONS/RECOMMENDATIONS</a:t>
            </a:r>
            <a:endParaRPr kumimoji="0" lang="en-US" sz="3000" b="1" i="0" u="none" strike="noStrike" kern="1200" cap="none" spc="0" normalizeH="0" baseline="0" noProof="0" dirty="0">
              <a:ln>
                <a:noFill/>
              </a:ln>
              <a:solidFill>
                <a:srgbClr val="4490CE"/>
              </a:solidFill>
              <a:effectLst/>
              <a:uLnTx/>
              <a:uFillTx/>
              <a:latin typeface="Gotham Bold" charset="0"/>
              <a:ea typeface="Gotham Bold" charset="0"/>
              <a:cs typeface="Gotham Bold" charset="0"/>
            </a:endParaRPr>
          </a:p>
        </p:txBody>
      </p:sp>
      <p:pic>
        <p:nvPicPr>
          <p:cNvPr id="4101" name="Picture 5">
            <a:extLst>
              <a:ext uri="{FF2B5EF4-FFF2-40B4-BE49-F238E27FC236}">
                <a16:creationId xmlns:a16="http://schemas.microsoft.com/office/drawing/2014/main" xmlns="" id="{F70CC1CD-4D9E-45EA-AEA6-2151A1350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0350"/>
            <a:ext cx="1843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7">
            <a:extLst>
              <a:ext uri="{FF2B5EF4-FFF2-40B4-BE49-F238E27FC236}">
                <a16:creationId xmlns:a16="http://schemas.microsoft.com/office/drawing/2014/main" xmlns="" id="{8EE0CBF9-7351-4CC8-9E74-0745546E98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4F4AD2-5862-4C61-9649-DB0AEBF86665}"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3" name="Straight Connector 2">
            <a:extLst>
              <a:ext uri="{FF2B5EF4-FFF2-40B4-BE49-F238E27FC236}">
                <a16:creationId xmlns:a16="http://schemas.microsoft.com/office/drawing/2014/main" xmlns="" id="{9CDB2D65-7D72-4690-8A47-1035B85ECD31}"/>
              </a:ext>
            </a:extLst>
          </p:cNvPr>
          <p:cNvCxnSpPr/>
          <p:nvPr/>
        </p:nvCxnSpPr>
        <p:spPr>
          <a:xfrm flipV="1">
            <a:off x="371475" y="1360488"/>
            <a:ext cx="8980488" cy="11112"/>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9C0F700-56C2-4889-B233-F43C4C1D68A8}"/>
              </a:ext>
            </a:extLst>
          </p:cNvPr>
          <p:cNvSpPr txBox="1"/>
          <p:nvPr/>
        </p:nvSpPr>
        <p:spPr>
          <a:xfrm>
            <a:off x="6817360" y="7118350"/>
            <a:ext cx="1005840" cy="184666"/>
          </a:xfrm>
          <a:prstGeom prst="rect">
            <a:avLst/>
          </a:prstGeom>
          <a:noFill/>
        </p:spPr>
        <p:txBody>
          <a:bodyPr lIns="0" tIns="0" rIns="0" numCol="2" spcCol="360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hlinkClick r:id="rId5" tooltip="https://commons.wikimedia.org/wiki/File:Afkrydsningsboks_(_check_box_)_2.svg"/>
              </a:rPr>
              <a:t>This Photo</a:t>
            </a: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hlinkClick r:id="rId6"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extBox 1"/>
          <p:cNvSpPr txBox="1"/>
          <p:nvPr/>
        </p:nvSpPr>
        <p:spPr>
          <a:xfrm>
            <a:off x="3996236" y="1841711"/>
            <a:ext cx="4042611" cy="1523494"/>
          </a:xfrm>
          <a:prstGeom prst="rect">
            <a:avLst/>
          </a:prstGeom>
          <a:noFill/>
        </p:spPr>
        <p:txBody>
          <a:bodyPr wrap="square" lIns="0" tIns="0" rIns="0" numCol="2" spcCol="360000" rtlCol="0">
            <a:spAutoFit/>
          </a:bodyPr>
          <a:lstStyle/>
          <a:p>
            <a:r>
              <a:rPr lang="en-GB" sz="2400" dirty="0">
                <a:solidFill>
                  <a:prstClr val="black">
                    <a:lumMod val="75000"/>
                    <a:lumOff val="25000"/>
                  </a:prstClr>
                </a:solidFill>
                <a:latin typeface="Gotham Book" charset="0"/>
                <a:ea typeface="Gotham Book" charset="0"/>
                <a:cs typeface="Gotham Book" charset="0"/>
              </a:rPr>
              <a:t>Patients</a:t>
            </a:r>
          </a:p>
          <a:p>
            <a:r>
              <a:rPr lang="en-GB" sz="2400" dirty="0">
                <a:solidFill>
                  <a:prstClr val="black">
                    <a:lumMod val="75000"/>
                    <a:lumOff val="25000"/>
                  </a:prstClr>
                </a:solidFill>
                <a:latin typeface="Gotham Book" charset="0"/>
                <a:ea typeface="Gotham Book" charset="0"/>
                <a:cs typeface="Gotham Book" charset="0"/>
              </a:rPr>
              <a:t>Parents</a:t>
            </a:r>
          </a:p>
          <a:p>
            <a:r>
              <a:rPr lang="en-GB" sz="2400" dirty="0">
                <a:solidFill>
                  <a:prstClr val="black">
                    <a:lumMod val="75000"/>
                    <a:lumOff val="25000"/>
                  </a:prstClr>
                </a:solidFill>
                <a:latin typeface="Gotham Book" charset="0"/>
                <a:ea typeface="Gotham Book" charset="0"/>
                <a:cs typeface="Gotham Book" charset="0"/>
              </a:rPr>
              <a:t>School staff</a:t>
            </a:r>
          </a:p>
          <a:p>
            <a:pPr marL="285750" indent="-285750">
              <a:buFontTx/>
              <a:buChar char="-"/>
            </a:pPr>
            <a:endParaRPr lang="en-GB" sz="2400" dirty="0" smtClean="0">
              <a:solidFill>
                <a:schemeClr val="tx1">
                  <a:lumMod val="95000"/>
                  <a:lumOff val="5000"/>
                </a:schemeClr>
              </a:solidFill>
              <a:latin typeface="Gotham Book" charset="0"/>
              <a:ea typeface="Gotham Book" charset="0"/>
              <a:cs typeface="Gotham Book" charset="0"/>
            </a:endParaRPr>
          </a:p>
        </p:txBody>
      </p:sp>
      <p:sp>
        <p:nvSpPr>
          <p:cNvPr id="4" name="Double Brace 3"/>
          <p:cNvSpPr/>
          <p:nvPr/>
        </p:nvSpPr>
        <p:spPr>
          <a:xfrm>
            <a:off x="3552488" y="1677628"/>
            <a:ext cx="2399133" cy="1460459"/>
          </a:xfrm>
          <a:prstGeom prst="bracePair">
            <a:avLst/>
          </a:prstGeom>
          <a:ln w="28575">
            <a:solidFill>
              <a:srgbClr val="1C76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3163279"/>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9643"/>
          <a:stretch/>
        </p:blipFill>
        <p:spPr>
          <a:xfrm>
            <a:off x="8201025" y="5397049"/>
            <a:ext cx="1704975" cy="14609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14</a:t>
            </a:fld>
            <a:endParaRPr lang="en-US" dirty="0">
              <a:solidFill>
                <a:schemeClr val="bg1"/>
              </a:solidFill>
            </a:endParaRPr>
          </a:p>
        </p:txBody>
      </p:sp>
      <p:sp>
        <p:nvSpPr>
          <p:cNvPr id="4" name="Rubrik 3"/>
          <p:cNvSpPr>
            <a:spLocks noGrp="1"/>
          </p:cNvSpPr>
          <p:nvPr>
            <p:ph type="title" idx="4294967295"/>
          </p:nvPr>
        </p:nvSpPr>
        <p:spPr>
          <a:xfrm>
            <a:off x="534014" y="1673029"/>
            <a:ext cx="8817804" cy="4823305"/>
          </a:xfrm>
        </p:spPr>
        <p:txBody>
          <a:bodyPr/>
          <a:lstStyle/>
          <a:p>
            <a:r>
              <a:rPr lang="en-GB" sz="2400" dirty="0">
                <a:solidFill>
                  <a:prstClr val="black">
                    <a:lumMod val="75000"/>
                    <a:lumOff val="25000"/>
                  </a:prstClr>
                </a:solidFill>
                <a:latin typeface="Gotham Book" charset="0"/>
                <a:ea typeface="Gotham Book" charset="0"/>
                <a:cs typeface="Gotham Book" charset="0"/>
              </a:rPr>
              <a:t>T</a:t>
            </a:r>
            <a:r>
              <a:rPr lang="en-GB" sz="2400" dirty="0" smtClean="0">
                <a:solidFill>
                  <a:prstClr val="black">
                    <a:lumMod val="75000"/>
                    <a:lumOff val="25000"/>
                  </a:prstClr>
                </a:solidFill>
                <a:latin typeface="Gotham Book" charset="0"/>
                <a:ea typeface="Gotham Book" charset="0"/>
                <a:cs typeface="Gotham Book" charset="0"/>
              </a:rPr>
              <a:t>his presentation is based on the contribution of the following </a:t>
            </a:r>
            <a:r>
              <a:rPr lang="en-GB" sz="2400" dirty="0" smtClean="0">
                <a:solidFill>
                  <a:srgbClr val="0070C0"/>
                </a:solidFill>
                <a:latin typeface="Gotham Book" charset="0"/>
                <a:ea typeface="Gotham Book" charset="0"/>
                <a:cs typeface="Gotham Book" charset="0"/>
              </a:rPr>
              <a:t>EFA members</a:t>
            </a:r>
            <a:r>
              <a:rPr lang="en-GB" sz="2400" dirty="0" smtClean="0">
                <a:solidFill>
                  <a:prstClr val="black">
                    <a:lumMod val="75000"/>
                    <a:lumOff val="25000"/>
                  </a:prstClr>
                </a:solidFill>
                <a:latin typeface="Gotham Book" charset="0"/>
                <a:ea typeface="Gotham Book" charset="0"/>
                <a:cs typeface="Gotham Book" charset="0"/>
              </a:rPr>
              <a:t>:</a:t>
            </a:r>
            <a:br>
              <a:rPr lang="en-GB" sz="2400" dirty="0" smtClean="0">
                <a:solidFill>
                  <a:prstClr val="black">
                    <a:lumMod val="75000"/>
                    <a:lumOff val="25000"/>
                  </a:prstClr>
                </a:solidFill>
                <a:latin typeface="Gotham Book" charset="0"/>
                <a:ea typeface="Gotham Book" charset="0"/>
                <a:cs typeface="Gotham Book" charset="0"/>
              </a:rPr>
            </a:br>
            <a:r>
              <a:rPr lang="en-GB" sz="2400" dirty="0" smtClean="0">
                <a:solidFill>
                  <a:prstClr val="black">
                    <a:lumMod val="75000"/>
                    <a:lumOff val="25000"/>
                  </a:prstClr>
                </a:solidFill>
                <a:latin typeface="Gotham Book" charset="0"/>
                <a:ea typeface="Gotham Book" charset="0"/>
                <a:cs typeface="Gotham Book" charset="0"/>
              </a:rPr>
              <a:t/>
            </a:r>
            <a:br>
              <a:rPr lang="en-GB" sz="2400" dirty="0" smtClean="0">
                <a:solidFill>
                  <a:prstClr val="black">
                    <a:lumMod val="75000"/>
                    <a:lumOff val="25000"/>
                  </a:prstClr>
                </a:solidFill>
                <a:latin typeface="Gotham Book" charset="0"/>
                <a:ea typeface="Gotham Book" charset="0"/>
                <a:cs typeface="Gotham Book" charset="0"/>
              </a:rPr>
            </a:br>
            <a:r>
              <a:rPr lang="en-GB" sz="2400" dirty="0" smtClean="0">
                <a:solidFill>
                  <a:srgbClr val="0070C0"/>
                </a:solidFill>
                <a:latin typeface="Gotham Book" charset="0"/>
                <a:ea typeface="Gotham Book" charset="0"/>
                <a:cs typeface="Gotham Book" charset="0"/>
              </a:rPr>
              <a:t>Danish </a:t>
            </a:r>
            <a:r>
              <a:rPr lang="en-GB" sz="2400" dirty="0">
                <a:solidFill>
                  <a:srgbClr val="0070C0"/>
                </a:solidFill>
                <a:latin typeface="Gotham Book" charset="0"/>
                <a:ea typeface="Gotham Book" charset="0"/>
                <a:cs typeface="Gotham Book" charset="0"/>
              </a:rPr>
              <a:t>Asthma Allergy </a:t>
            </a:r>
            <a:r>
              <a:rPr lang="en-GB" sz="2400" dirty="0" smtClean="0">
                <a:solidFill>
                  <a:srgbClr val="0070C0"/>
                </a:solidFill>
                <a:latin typeface="Gotham Book" charset="0"/>
                <a:ea typeface="Gotham Book" charset="0"/>
                <a:cs typeface="Gotham Book" charset="0"/>
              </a:rPr>
              <a:t/>
            </a:r>
            <a:br>
              <a:rPr lang="en-GB" sz="2400" dirty="0" smtClean="0">
                <a:solidFill>
                  <a:srgbClr val="0070C0"/>
                </a:solidFill>
                <a:latin typeface="Gotham Book" charset="0"/>
                <a:ea typeface="Gotham Book" charset="0"/>
                <a:cs typeface="Gotham Book" charset="0"/>
              </a:rPr>
            </a:br>
            <a:r>
              <a:rPr lang="en-GB" sz="2400" dirty="0" smtClean="0">
                <a:solidFill>
                  <a:srgbClr val="0070C0"/>
                </a:solidFill>
                <a:latin typeface="Gotham Book" charset="0"/>
                <a:ea typeface="Gotham Book" charset="0"/>
                <a:cs typeface="Gotham Book" charset="0"/>
              </a:rPr>
              <a:t>Foundation </a:t>
            </a:r>
            <a:r>
              <a:rPr lang="en-GB" sz="2400" dirty="0" smtClean="0">
                <a:solidFill>
                  <a:prstClr val="black">
                    <a:lumMod val="75000"/>
                    <a:lumOff val="25000"/>
                  </a:prstClr>
                </a:solidFill>
                <a:latin typeface="Gotham Book" charset="0"/>
                <a:ea typeface="Gotham Book" charset="0"/>
                <a:cs typeface="Gotham Book" charset="0"/>
              </a:rPr>
              <a:t>- </a:t>
            </a:r>
            <a:r>
              <a:rPr lang="en-GB" sz="2400" dirty="0" err="1" smtClean="0">
                <a:solidFill>
                  <a:prstClr val="black">
                    <a:lumMod val="75000"/>
                    <a:lumOff val="25000"/>
                  </a:prstClr>
                </a:solidFill>
                <a:latin typeface="Gotham Book" charset="0"/>
                <a:ea typeface="Gotham Book" charset="0"/>
                <a:cs typeface="Gotham Book" charset="0"/>
              </a:rPr>
              <a:t>Betina</a:t>
            </a:r>
            <a:r>
              <a:rPr lang="en-GB" sz="2400" dirty="0" smtClean="0">
                <a:solidFill>
                  <a:prstClr val="black">
                    <a:lumMod val="75000"/>
                    <a:lumOff val="25000"/>
                  </a:prstClr>
                </a:solidFill>
                <a:latin typeface="Gotham Book" charset="0"/>
                <a:ea typeface="Gotham Book" charset="0"/>
                <a:cs typeface="Gotham Book" charset="0"/>
              </a:rPr>
              <a:t> </a:t>
            </a:r>
            <a:r>
              <a:rPr lang="en-GB" sz="2400" dirty="0" err="1" smtClean="0">
                <a:solidFill>
                  <a:prstClr val="black">
                    <a:lumMod val="75000"/>
                    <a:lumOff val="25000"/>
                  </a:prstClr>
                </a:solidFill>
                <a:latin typeface="Gotham Book" charset="0"/>
                <a:ea typeface="Gotham Book" charset="0"/>
                <a:cs typeface="Gotham Book" charset="0"/>
              </a:rPr>
              <a:t>Hjorth</a:t>
            </a:r>
            <a:r>
              <a:rPr lang="en-GB" sz="2400" dirty="0" smtClean="0">
                <a:solidFill>
                  <a:prstClr val="black">
                    <a:lumMod val="75000"/>
                    <a:lumOff val="25000"/>
                  </a:prstClr>
                </a:solidFill>
                <a:latin typeface="Gotham Book" charset="0"/>
                <a:ea typeface="Gotham Book" charset="0"/>
                <a:cs typeface="Gotham Book" charset="0"/>
              </a:rPr>
              <a:t/>
            </a:r>
            <a:br>
              <a:rPr lang="en-GB" sz="2400" dirty="0" smtClean="0">
                <a:solidFill>
                  <a:prstClr val="black">
                    <a:lumMod val="75000"/>
                    <a:lumOff val="25000"/>
                  </a:prstClr>
                </a:solidFill>
                <a:latin typeface="Gotham Book" charset="0"/>
                <a:ea typeface="Gotham Book" charset="0"/>
                <a:cs typeface="Gotham Book" charset="0"/>
              </a:rPr>
            </a:br>
            <a:r>
              <a:rPr lang="en-GB" sz="2400" dirty="0"/>
              <a:t> </a:t>
            </a:r>
            <a:r>
              <a:rPr lang="en-GB" sz="2400" dirty="0">
                <a:solidFill>
                  <a:prstClr val="black">
                    <a:lumMod val="75000"/>
                    <a:lumOff val="25000"/>
                  </a:prstClr>
                </a:solidFill>
                <a:latin typeface="Gotham Book" charset="0"/>
                <a:ea typeface="Gotham Book" charset="0"/>
                <a:cs typeface="Gotham Book" charset="0"/>
              </a:rPr>
              <a:t/>
            </a:r>
            <a:br>
              <a:rPr lang="en-GB" sz="2400" dirty="0">
                <a:solidFill>
                  <a:prstClr val="black">
                    <a:lumMod val="75000"/>
                    <a:lumOff val="25000"/>
                  </a:prstClr>
                </a:solidFill>
                <a:latin typeface="Gotham Book" charset="0"/>
                <a:ea typeface="Gotham Book" charset="0"/>
                <a:cs typeface="Gotham Book" charset="0"/>
              </a:rPr>
            </a:br>
            <a:r>
              <a:rPr lang="en-GB" sz="2400" dirty="0" smtClean="0">
                <a:solidFill>
                  <a:prstClr val="black">
                    <a:lumMod val="75000"/>
                    <a:lumOff val="25000"/>
                  </a:prstClr>
                </a:solidFill>
                <a:latin typeface="Gotham Book" charset="0"/>
                <a:ea typeface="Gotham Book" charset="0"/>
                <a:cs typeface="Gotham Book" charset="0"/>
              </a:rPr>
              <a:t/>
            </a:r>
            <a:br>
              <a:rPr lang="en-GB" sz="2400" dirty="0" smtClean="0">
                <a:solidFill>
                  <a:prstClr val="black">
                    <a:lumMod val="75000"/>
                    <a:lumOff val="25000"/>
                  </a:prstClr>
                </a:solidFill>
                <a:latin typeface="Gotham Book" charset="0"/>
                <a:ea typeface="Gotham Book" charset="0"/>
                <a:cs typeface="Gotham Book" charset="0"/>
              </a:rPr>
            </a:br>
            <a:r>
              <a:rPr lang="en-GB" sz="2400" dirty="0" smtClean="0">
                <a:solidFill>
                  <a:srgbClr val="0070C0"/>
                </a:solidFill>
                <a:latin typeface="Gotham Book" charset="0"/>
                <a:ea typeface="Gotham Book" charset="0"/>
                <a:cs typeface="Gotham Book" charset="0"/>
              </a:rPr>
              <a:t>Finnish </a:t>
            </a:r>
            <a:r>
              <a:rPr lang="en-GB" sz="2400" dirty="0">
                <a:solidFill>
                  <a:srgbClr val="0070C0"/>
                </a:solidFill>
                <a:latin typeface="Gotham Book" charset="0"/>
                <a:ea typeface="Gotham Book" charset="0"/>
                <a:cs typeface="Gotham Book" charset="0"/>
              </a:rPr>
              <a:t>Allergy, Skin and </a:t>
            </a:r>
            <a:r>
              <a:rPr lang="en-GB" sz="2400" dirty="0" smtClean="0">
                <a:solidFill>
                  <a:srgbClr val="0070C0"/>
                </a:solidFill>
                <a:latin typeface="Gotham Book" charset="0"/>
                <a:ea typeface="Gotham Book" charset="0"/>
                <a:cs typeface="Gotham Book" charset="0"/>
              </a:rPr>
              <a:t/>
            </a:r>
            <a:br>
              <a:rPr lang="en-GB" sz="2400" dirty="0" smtClean="0">
                <a:solidFill>
                  <a:srgbClr val="0070C0"/>
                </a:solidFill>
                <a:latin typeface="Gotham Book" charset="0"/>
                <a:ea typeface="Gotham Book" charset="0"/>
                <a:cs typeface="Gotham Book" charset="0"/>
              </a:rPr>
            </a:br>
            <a:r>
              <a:rPr lang="en-GB" sz="2400" dirty="0" smtClean="0">
                <a:solidFill>
                  <a:srgbClr val="0070C0"/>
                </a:solidFill>
                <a:latin typeface="Gotham Book" charset="0"/>
                <a:ea typeface="Gotham Book" charset="0"/>
                <a:cs typeface="Gotham Book" charset="0"/>
              </a:rPr>
              <a:t>Asthma </a:t>
            </a:r>
            <a:r>
              <a:rPr lang="en-GB" sz="2400" dirty="0" smtClean="0">
                <a:solidFill>
                  <a:srgbClr val="0070C0"/>
                </a:solidFill>
                <a:latin typeface="Gotham Book" charset="0"/>
                <a:ea typeface="Gotham Book" charset="0"/>
                <a:cs typeface="Gotham Book" charset="0"/>
              </a:rPr>
              <a:t>Federation </a:t>
            </a:r>
            <a:r>
              <a:rPr lang="en-GB" sz="2400" dirty="0" smtClean="0">
                <a:solidFill>
                  <a:prstClr val="black">
                    <a:lumMod val="75000"/>
                    <a:lumOff val="25000"/>
                  </a:prstClr>
                </a:solidFill>
                <a:latin typeface="Gotham Book" charset="0"/>
                <a:ea typeface="Gotham Book" charset="0"/>
                <a:cs typeface="Gotham Book" charset="0"/>
              </a:rPr>
              <a:t>– Niki Alanko </a:t>
            </a:r>
            <a:br>
              <a:rPr lang="en-GB" sz="2400" dirty="0" smtClean="0">
                <a:solidFill>
                  <a:prstClr val="black">
                    <a:lumMod val="75000"/>
                    <a:lumOff val="25000"/>
                  </a:prstClr>
                </a:solidFill>
                <a:latin typeface="Gotham Book" charset="0"/>
                <a:ea typeface="Gotham Book" charset="0"/>
                <a:cs typeface="Gotham Book" charset="0"/>
              </a:rPr>
            </a:br>
            <a:r>
              <a:rPr lang="en-GB" sz="2400" dirty="0" smtClean="0">
                <a:solidFill>
                  <a:prstClr val="black">
                    <a:lumMod val="75000"/>
                    <a:lumOff val="25000"/>
                  </a:prstClr>
                </a:solidFill>
                <a:latin typeface="Gotham Book" charset="0"/>
                <a:ea typeface="Gotham Book" charset="0"/>
                <a:cs typeface="Gotham Book" charset="0"/>
              </a:rPr>
              <a:t>and team </a:t>
            </a:r>
            <a:r>
              <a:rPr lang="en-GB" sz="2400" dirty="0">
                <a:solidFill>
                  <a:prstClr val="black">
                    <a:lumMod val="75000"/>
                    <a:lumOff val="25000"/>
                  </a:prstClr>
                </a:solidFill>
                <a:latin typeface="Gotham Book" charset="0"/>
                <a:ea typeface="Gotham Book" charset="0"/>
                <a:cs typeface="Gotham Book" charset="0"/>
              </a:rPr>
              <a:t/>
            </a:r>
            <a:br>
              <a:rPr lang="en-GB" sz="2400" dirty="0">
                <a:solidFill>
                  <a:prstClr val="black">
                    <a:lumMod val="75000"/>
                    <a:lumOff val="25000"/>
                  </a:prstClr>
                </a:solidFill>
                <a:latin typeface="Gotham Book" charset="0"/>
                <a:ea typeface="Gotham Book" charset="0"/>
                <a:cs typeface="Gotham Book" charset="0"/>
              </a:rPr>
            </a:br>
            <a:r>
              <a:rPr lang="en-GB" sz="2400" dirty="0" smtClean="0">
                <a:solidFill>
                  <a:prstClr val="black">
                    <a:lumMod val="75000"/>
                    <a:lumOff val="25000"/>
                  </a:prstClr>
                </a:solidFill>
                <a:latin typeface="Gotham Book" charset="0"/>
                <a:ea typeface="Gotham Book" charset="0"/>
                <a:cs typeface="Gotham Book" charset="0"/>
              </a:rPr>
              <a:t/>
            </a:r>
            <a:br>
              <a:rPr lang="en-GB" sz="2400" dirty="0" smtClean="0">
                <a:solidFill>
                  <a:prstClr val="black">
                    <a:lumMod val="75000"/>
                    <a:lumOff val="25000"/>
                  </a:prstClr>
                </a:solidFill>
                <a:latin typeface="Gotham Book" charset="0"/>
                <a:ea typeface="Gotham Book" charset="0"/>
                <a:cs typeface="Gotham Book" charset="0"/>
              </a:rPr>
            </a:br>
            <a:r>
              <a:rPr lang="en-GB" sz="2400" dirty="0" smtClean="0">
                <a:solidFill>
                  <a:prstClr val="black">
                    <a:lumMod val="75000"/>
                    <a:lumOff val="25000"/>
                  </a:prstClr>
                </a:solidFill>
                <a:latin typeface="Gotham Book" charset="0"/>
                <a:ea typeface="Gotham Book" charset="0"/>
                <a:cs typeface="Gotham Book" charset="0"/>
              </a:rPr>
              <a:t/>
            </a:r>
            <a:br>
              <a:rPr lang="en-GB" sz="2400" dirty="0" smtClean="0">
                <a:solidFill>
                  <a:prstClr val="black">
                    <a:lumMod val="75000"/>
                    <a:lumOff val="25000"/>
                  </a:prstClr>
                </a:solidFill>
                <a:latin typeface="Gotham Book" charset="0"/>
                <a:ea typeface="Gotham Book" charset="0"/>
                <a:cs typeface="Gotham Book" charset="0"/>
              </a:rPr>
            </a:br>
            <a:r>
              <a:rPr lang="sv-SE" sz="2400" dirty="0" smtClean="0">
                <a:solidFill>
                  <a:srgbClr val="0070C0"/>
                </a:solidFill>
                <a:latin typeface="Gotham Book" charset="0"/>
                <a:ea typeface="Gotham Book" charset="0"/>
                <a:cs typeface="Gotham Book" charset="0"/>
              </a:rPr>
              <a:t>Food </a:t>
            </a:r>
            <a:r>
              <a:rPr lang="sv-SE" sz="2400" dirty="0">
                <a:solidFill>
                  <a:srgbClr val="0070C0"/>
                </a:solidFill>
                <a:latin typeface="Gotham Book" charset="0"/>
                <a:ea typeface="Gotham Book" charset="0"/>
                <a:cs typeface="Gotham Book" charset="0"/>
              </a:rPr>
              <a:t>Allergy </a:t>
            </a:r>
            <a:r>
              <a:rPr lang="sv-SE" sz="2400" dirty="0" smtClean="0">
                <a:solidFill>
                  <a:srgbClr val="0070C0"/>
                </a:solidFill>
                <a:latin typeface="Gotham Book" charset="0"/>
                <a:ea typeface="Gotham Book" charset="0"/>
                <a:cs typeface="Gotham Book" charset="0"/>
              </a:rPr>
              <a:t>Italia </a:t>
            </a:r>
            <a:r>
              <a:rPr lang="sv-SE" sz="2400" dirty="0" smtClean="0">
                <a:solidFill>
                  <a:prstClr val="black">
                    <a:lumMod val="75000"/>
                    <a:lumOff val="25000"/>
                  </a:prstClr>
                </a:solidFill>
                <a:latin typeface="Gotham Book" charset="0"/>
                <a:ea typeface="Gotham Book" charset="0"/>
                <a:cs typeface="Gotham Book" charset="0"/>
              </a:rPr>
              <a:t>– Marcia Podestà</a:t>
            </a:r>
            <a:r>
              <a:rPr lang="sv-SE" sz="2400" dirty="0">
                <a:solidFill>
                  <a:prstClr val="black">
                    <a:lumMod val="75000"/>
                    <a:lumOff val="25000"/>
                  </a:prstClr>
                </a:solidFill>
                <a:latin typeface="Gotham Book" charset="0"/>
                <a:ea typeface="Gotham Book" charset="0"/>
                <a:cs typeface="Gotham Book" charset="0"/>
              </a:rPr>
              <a:t/>
            </a:r>
            <a:br>
              <a:rPr lang="sv-SE" sz="2400" dirty="0">
                <a:solidFill>
                  <a:prstClr val="black">
                    <a:lumMod val="75000"/>
                    <a:lumOff val="25000"/>
                  </a:prstClr>
                </a:solidFill>
                <a:latin typeface="Gotham Book" charset="0"/>
                <a:ea typeface="Gotham Book" charset="0"/>
                <a:cs typeface="Gotham Book" charset="0"/>
              </a:rPr>
            </a:br>
            <a:endParaRPr lang="sv-SE" sz="2400" dirty="0">
              <a:solidFill>
                <a:prstClr val="black">
                  <a:lumMod val="75000"/>
                  <a:lumOff val="25000"/>
                </a:prstClr>
              </a:solidFill>
              <a:latin typeface="Gotham Book" charset="0"/>
              <a:ea typeface="Gotham Book" charset="0"/>
              <a:cs typeface="Gotham Book" charset="0"/>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75964" y="559644"/>
            <a:ext cx="7121857" cy="507831"/>
          </a:xfrm>
          <a:prstGeom prst="rect">
            <a:avLst/>
          </a:prstGeom>
          <a:noFill/>
        </p:spPr>
        <p:txBody>
          <a:bodyPr wrap="square" lIns="0" tIns="0" rIns="0" numCol="2" spcCol="360000" rtlCol="0">
            <a:spAutoFit/>
          </a:bodyPr>
          <a:lstStyle/>
          <a:p>
            <a:r>
              <a:rPr lang="en-GB" sz="3000" b="1" dirty="0">
                <a:solidFill>
                  <a:srgbClr val="4490CE"/>
                </a:solidFill>
                <a:latin typeface="Gotham Bold" charset="0"/>
                <a:ea typeface="Gotham Bold" charset="0"/>
                <a:cs typeface="Gotham Bold" charset="0"/>
              </a:rPr>
              <a:t>THANK YOU TO:</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614" y="2426889"/>
            <a:ext cx="3048000" cy="7833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0783" y="3245534"/>
            <a:ext cx="2992729" cy="211620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5076" y="5219700"/>
            <a:ext cx="1685925" cy="1638300"/>
          </a:xfrm>
          <a:prstGeom prst="rect">
            <a:avLst/>
          </a:prstGeom>
        </p:spPr>
      </p:pic>
    </p:spTree>
    <p:extLst>
      <p:ext uri="{BB962C8B-B14F-4D97-AF65-F5344CB8AC3E}">
        <p14:creationId xmlns:p14="http://schemas.microsoft.com/office/powerpoint/2010/main" val="1468012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0104120" cy="6858000"/>
          </a:xfrm>
          <a:prstGeom prst="rect">
            <a:avLst/>
          </a:prstGeom>
          <a:solidFill>
            <a:srgbClr val="449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sp>
        <p:nvSpPr>
          <p:cNvPr id="11" name="TextBox 10"/>
          <p:cNvSpPr txBox="1"/>
          <p:nvPr/>
        </p:nvSpPr>
        <p:spPr>
          <a:xfrm>
            <a:off x="2311850" y="2520498"/>
            <a:ext cx="5480417" cy="707886"/>
          </a:xfrm>
          <a:prstGeom prst="rect">
            <a:avLst/>
          </a:prstGeom>
          <a:noFill/>
        </p:spPr>
        <p:txBody>
          <a:bodyPr wrap="square" rtlCol="0">
            <a:spAutoFit/>
          </a:bodyPr>
          <a:lstStyle/>
          <a:p>
            <a:pPr algn="ctr"/>
            <a:r>
              <a:rPr lang="en-US" sz="4000" b="1" dirty="0">
                <a:solidFill>
                  <a:schemeClr val="bg1"/>
                </a:solidFill>
                <a:latin typeface="Gotham Bold" charset="0"/>
                <a:ea typeface="Gotham Bold" charset="0"/>
                <a:cs typeface="Gotham Bold" charset="0"/>
              </a:rPr>
              <a:t>Questions?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13" y="202531"/>
            <a:ext cx="2347075" cy="1299071"/>
          </a:xfrm>
          <a:prstGeom prst="rect">
            <a:avLst/>
          </a:prstGeom>
        </p:spPr>
      </p:pic>
      <p:pic>
        <p:nvPicPr>
          <p:cNvPr id="8" name="Picture 2"/>
          <p:cNvPicPr>
            <a:picLocks noChangeAspect="1"/>
          </p:cNvPicPr>
          <p:nvPr/>
        </p:nvPicPr>
        <p:blipFill rotWithShape="1">
          <a:blip r:embed="rId3">
            <a:extLst>
              <a:ext uri="{28A0092B-C50C-407E-A947-70E740481C1C}">
                <a14:useLocalDpi xmlns:a14="http://schemas.microsoft.com/office/drawing/2010/main" val="0"/>
              </a:ext>
            </a:extLst>
          </a:blip>
          <a:srcRect r="26374" b="14571"/>
          <a:stretch/>
        </p:blipFill>
        <p:spPr>
          <a:xfrm>
            <a:off x="6867301" y="3569848"/>
            <a:ext cx="3189516" cy="3248604"/>
          </a:xfrm>
          <a:prstGeom prst="rect">
            <a:avLst/>
          </a:prstGeom>
        </p:spPr>
      </p:pic>
      <p:sp>
        <p:nvSpPr>
          <p:cNvPr id="6" name="TextBox 5"/>
          <p:cNvSpPr txBox="1"/>
          <p:nvPr/>
        </p:nvSpPr>
        <p:spPr>
          <a:xfrm>
            <a:off x="2311851" y="3930575"/>
            <a:ext cx="5480417" cy="707886"/>
          </a:xfrm>
          <a:prstGeom prst="rect">
            <a:avLst/>
          </a:prstGeom>
          <a:noFill/>
        </p:spPr>
        <p:txBody>
          <a:bodyPr wrap="square" rtlCol="0">
            <a:spAutoFit/>
          </a:bodyPr>
          <a:lstStyle/>
          <a:p>
            <a:pPr algn="ctr"/>
            <a:r>
              <a:rPr lang="en-US" sz="4000" b="1" dirty="0">
                <a:solidFill>
                  <a:schemeClr val="bg1"/>
                </a:solidFill>
                <a:latin typeface="Gotham Bold" charset="0"/>
                <a:ea typeface="Gotham Bold" charset="0"/>
                <a:cs typeface="Gotham Bold" charset="0"/>
              </a:rPr>
              <a:t>THANK YOU! </a:t>
            </a:r>
          </a:p>
        </p:txBody>
      </p:sp>
    </p:spTree>
    <p:extLst>
      <p:ext uri="{BB962C8B-B14F-4D97-AF65-F5344CB8AC3E}">
        <p14:creationId xmlns:p14="http://schemas.microsoft.com/office/powerpoint/2010/main" val="4262527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007894"/>
            <a:ext cx="9906000" cy="4061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pic>
        <p:nvPicPr>
          <p:cNvPr id="8" name="Picture 2"/>
          <p:cNvPicPr>
            <a:picLocks noChangeAspect="1"/>
          </p:cNvPicPr>
          <p:nvPr/>
        </p:nvPicPr>
        <p:blipFill rotWithShape="1">
          <a:blip r:embed="rId2">
            <a:extLst>
              <a:ext uri="{28A0092B-C50C-407E-A947-70E740481C1C}">
                <a14:useLocalDpi xmlns:a14="http://schemas.microsoft.com/office/drawing/2010/main" val="0"/>
              </a:ext>
            </a:extLst>
          </a:blip>
          <a:srcRect r="26374" b="14571"/>
          <a:stretch/>
        </p:blipFill>
        <p:spPr>
          <a:xfrm>
            <a:off x="6716484" y="3820665"/>
            <a:ext cx="3189516" cy="3248604"/>
          </a:xfrm>
          <a:prstGeom prst="rect">
            <a:avLst/>
          </a:prstGeom>
        </p:spPr>
      </p:pic>
      <p:sp>
        <p:nvSpPr>
          <p:cNvPr id="9" name="TextBox 8"/>
          <p:cNvSpPr txBox="1"/>
          <p:nvPr/>
        </p:nvSpPr>
        <p:spPr>
          <a:xfrm>
            <a:off x="848287" y="3513920"/>
            <a:ext cx="7804871" cy="2400657"/>
          </a:xfrm>
          <a:prstGeom prst="rect">
            <a:avLst/>
          </a:prstGeom>
          <a:noFill/>
        </p:spPr>
        <p:txBody>
          <a:bodyPr wrap="square" lIns="0" tIns="0" rIns="0" bIns="0" rtlCol="0">
            <a:spAutoFit/>
          </a:bodyPr>
          <a:lstStyle/>
          <a:p>
            <a:r>
              <a:rPr lang="fr-FR" sz="1600" b="1" dirty="0" err="1">
                <a:solidFill>
                  <a:schemeClr val="bg1"/>
                </a:solidFill>
                <a:latin typeface="Gotham Book" charset="0"/>
                <a:ea typeface="Gotham Book" charset="0"/>
                <a:cs typeface="Gotham Book" charset="0"/>
              </a:rPr>
              <a:t>European</a:t>
            </a:r>
            <a:r>
              <a:rPr lang="fr-FR" sz="1600" b="1" dirty="0">
                <a:solidFill>
                  <a:schemeClr val="bg1"/>
                </a:solidFill>
                <a:latin typeface="Gotham Book" charset="0"/>
                <a:ea typeface="Gotham Book" charset="0"/>
                <a:cs typeface="Gotham Book" charset="0"/>
              </a:rPr>
              <a:t> </a:t>
            </a:r>
            <a:r>
              <a:rPr lang="fr-FR" sz="1600" b="1" dirty="0" err="1">
                <a:solidFill>
                  <a:schemeClr val="bg1"/>
                </a:solidFill>
                <a:latin typeface="Gotham Book" charset="0"/>
                <a:ea typeface="Gotham Book" charset="0"/>
                <a:cs typeface="Gotham Book" charset="0"/>
              </a:rPr>
              <a:t>Federation</a:t>
            </a:r>
            <a:r>
              <a:rPr lang="fr-FR" sz="1600" b="1" dirty="0">
                <a:solidFill>
                  <a:schemeClr val="bg1"/>
                </a:solidFill>
                <a:latin typeface="Gotham Book" charset="0"/>
                <a:ea typeface="Gotham Book" charset="0"/>
                <a:cs typeface="Gotham Book" charset="0"/>
              </a:rPr>
              <a:t> of Allergy and Airways </a:t>
            </a:r>
            <a:r>
              <a:rPr lang="fr-FR" sz="1600" b="1" dirty="0" err="1">
                <a:solidFill>
                  <a:schemeClr val="bg1"/>
                </a:solidFill>
                <a:latin typeface="Gotham Book" charset="0"/>
                <a:ea typeface="Gotham Book" charset="0"/>
                <a:cs typeface="Gotham Book" charset="0"/>
              </a:rPr>
              <a:t>Diseases</a:t>
            </a:r>
            <a:r>
              <a:rPr lang="fr-FR" sz="1600" b="1" dirty="0">
                <a:solidFill>
                  <a:schemeClr val="bg1"/>
                </a:solidFill>
                <a:latin typeface="Gotham Book" charset="0"/>
                <a:ea typeface="Gotham Book" charset="0"/>
                <a:cs typeface="Gotham Book" charset="0"/>
              </a:rPr>
              <a:t> Patients’ Associations</a:t>
            </a:r>
          </a:p>
          <a:p>
            <a:r>
              <a:rPr lang="fr-FR" sz="1600" b="1" dirty="0">
                <a:solidFill>
                  <a:schemeClr val="bg1"/>
                </a:solidFill>
                <a:latin typeface="Gotham Book" charset="0"/>
                <a:ea typeface="Gotham Book" charset="0"/>
                <a:cs typeface="Gotham Book" charset="0"/>
              </a:rPr>
              <a:t>35 Rue du Congrès</a:t>
            </a:r>
          </a:p>
          <a:p>
            <a:r>
              <a:rPr lang="fr-FR" sz="1600" b="1" dirty="0">
                <a:solidFill>
                  <a:schemeClr val="bg1"/>
                </a:solidFill>
                <a:latin typeface="Gotham Book" charset="0"/>
                <a:ea typeface="Gotham Book" charset="0"/>
                <a:cs typeface="Gotham Book" charset="0"/>
              </a:rPr>
              <a:t>1000 Brussels</a:t>
            </a:r>
          </a:p>
          <a:p>
            <a:r>
              <a:rPr lang="fr-FR" sz="1600" b="1" dirty="0" err="1">
                <a:solidFill>
                  <a:schemeClr val="bg1"/>
                </a:solidFill>
                <a:latin typeface="Gotham Book" charset="0"/>
                <a:ea typeface="Gotham Book" charset="0"/>
                <a:cs typeface="Gotham Book" charset="0"/>
              </a:rPr>
              <a:t>Belgium</a:t>
            </a:r>
            <a:endParaRPr lang="fr-FR" sz="1600" b="1" dirty="0">
              <a:solidFill>
                <a:schemeClr val="bg1"/>
              </a:solidFill>
              <a:latin typeface="Gotham Book" charset="0"/>
              <a:ea typeface="Gotham Book" charset="0"/>
              <a:cs typeface="Gotham Book" charset="0"/>
            </a:endParaRPr>
          </a:p>
          <a:p>
            <a:endParaRPr lang="fr-FR" sz="1600" b="1" dirty="0">
              <a:solidFill>
                <a:schemeClr val="bg1"/>
              </a:solidFill>
              <a:latin typeface="Gotham Book" charset="0"/>
              <a:ea typeface="Gotham Book" charset="0"/>
              <a:cs typeface="Gotham Book" charset="0"/>
            </a:endParaRPr>
          </a:p>
          <a:p>
            <a:endParaRPr lang="fr-FR" sz="1600" b="1" dirty="0">
              <a:solidFill>
                <a:schemeClr val="bg1"/>
              </a:solidFill>
              <a:latin typeface="Gotham Book" charset="0"/>
              <a:ea typeface="Gotham Book" charset="0"/>
              <a:cs typeface="Gotham Book" charset="0"/>
            </a:endParaRPr>
          </a:p>
          <a:p>
            <a:r>
              <a:rPr lang="fr-FR" sz="1600" b="1" dirty="0" err="1">
                <a:solidFill>
                  <a:schemeClr val="bg1"/>
                </a:solidFill>
                <a:latin typeface="Gotham Book" charset="0"/>
                <a:ea typeface="Gotham Book" charset="0"/>
                <a:cs typeface="Gotham Book" charset="0"/>
              </a:rPr>
              <a:t>Website</a:t>
            </a:r>
            <a:r>
              <a:rPr lang="fr-FR" sz="1600" b="1">
                <a:solidFill>
                  <a:schemeClr val="bg1"/>
                </a:solidFill>
                <a:latin typeface="Gotham Book" charset="0"/>
                <a:ea typeface="Gotham Book" charset="0"/>
                <a:cs typeface="Gotham Book" charset="0"/>
              </a:rPr>
              <a:t>: www.efanet.org</a:t>
            </a:r>
          </a:p>
          <a:p>
            <a:r>
              <a:rPr lang="fr-FR" sz="1600" b="1">
                <a:solidFill>
                  <a:schemeClr val="bg1"/>
                </a:solidFill>
                <a:latin typeface="Gotham Book" charset="0"/>
                <a:ea typeface="Gotham Book" charset="0"/>
                <a:cs typeface="Gotham Book" charset="0"/>
              </a:rPr>
              <a:t>Email</a:t>
            </a:r>
            <a:r>
              <a:rPr lang="fr-FR" sz="1600" b="1" dirty="0">
                <a:solidFill>
                  <a:schemeClr val="bg1"/>
                </a:solidFill>
                <a:latin typeface="Gotham Book" charset="0"/>
                <a:ea typeface="Gotham Book" charset="0"/>
                <a:cs typeface="Gotham Book" charset="0"/>
              </a:rPr>
              <a:t>: info@efanet.org </a:t>
            </a:r>
          </a:p>
          <a:p>
            <a:r>
              <a:rPr lang="fr-FR" sz="1600" b="1" dirty="0">
                <a:solidFill>
                  <a:schemeClr val="bg1"/>
                </a:solidFill>
                <a:latin typeface="Gotham Book" charset="0"/>
                <a:ea typeface="Gotham Book" charset="0"/>
                <a:cs typeface="Gotham Book" charset="0"/>
              </a:rPr>
              <a:t>Twitter: @</a:t>
            </a:r>
            <a:r>
              <a:rPr lang="fr-FR" sz="1600" b="1" dirty="0" err="1">
                <a:solidFill>
                  <a:schemeClr val="bg1"/>
                </a:solidFill>
                <a:latin typeface="Gotham Book" charset="0"/>
                <a:ea typeface="Gotham Book" charset="0"/>
                <a:cs typeface="Gotham Book" charset="0"/>
              </a:rPr>
              <a:t>EFA_Patients</a:t>
            </a:r>
            <a:endParaRPr lang="fr-FR" sz="1600" b="1" dirty="0">
              <a:solidFill>
                <a:schemeClr val="bg1"/>
              </a:solidFill>
              <a:latin typeface="Gotham Book" charset="0"/>
              <a:ea typeface="Gotham Book" charset="0"/>
              <a:cs typeface="Gotham Book" charset="0"/>
            </a:endParaRPr>
          </a:p>
          <a:p>
            <a:endParaRPr lang="fr-FR" sz="1200" b="1" dirty="0">
              <a:solidFill>
                <a:schemeClr val="bg1"/>
              </a:solidFill>
              <a:latin typeface="Gotham Book" charset="0"/>
              <a:ea typeface="Gotham Book" charset="0"/>
              <a:cs typeface="Gotham Book" charset="0"/>
              <a:hlinkClick r:id="rId3"/>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9349"/>
          <a:stretch/>
        </p:blipFill>
        <p:spPr>
          <a:xfrm>
            <a:off x="848287" y="5948447"/>
            <a:ext cx="5666244" cy="909553"/>
          </a:xfrm>
          <a:prstGeom prst="rect">
            <a:avLst/>
          </a:prstGeom>
        </p:spPr>
      </p:pic>
    </p:spTree>
    <p:extLst>
      <p:ext uri="{BB962C8B-B14F-4D97-AF65-F5344CB8AC3E}">
        <p14:creationId xmlns:p14="http://schemas.microsoft.com/office/powerpoint/2010/main" val="1632080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linds(horizontal)">
                                      <p:cBhvr>
                                        <p:cTn id="16" dur="500"/>
                                        <p:tgtEl>
                                          <p:spTgt spid="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blinds(horizontal)">
                                      <p:cBhvr>
                                        <p:cTn id="19" dur="500"/>
                                        <p:tgtEl>
                                          <p:spTgt spid="9">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blinds(horizontal)">
                                      <p:cBhvr>
                                        <p:cTn id="2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2D603-D372-4609-89D5-378BFEC2322C}"/>
              </a:ext>
            </a:extLst>
          </p:cNvPr>
          <p:cNvSpPr>
            <a:spLocks noGrp="1"/>
          </p:cNvSpPr>
          <p:nvPr>
            <p:ph type="title"/>
          </p:nvPr>
        </p:nvSpPr>
        <p:spPr>
          <a:xfrm>
            <a:off x="3209217" y="365128"/>
            <a:ext cx="6861907" cy="996082"/>
          </a:xfrm>
        </p:spPr>
        <p:txBody>
          <a:bodyPr>
            <a:normAutofit/>
          </a:bodyPr>
          <a:lstStyle/>
          <a:p>
            <a:r>
              <a:rPr lang="en-US" sz="3200" b="1" dirty="0">
                <a:solidFill>
                  <a:srgbClr val="4490CE"/>
                </a:solidFill>
                <a:latin typeface="Gotham Bold" charset="0"/>
                <a:ea typeface="Gotham Bold" charset="0"/>
                <a:cs typeface="Gotham Bold" charset="0"/>
              </a:rPr>
              <a:t>EFA Conflict of Interest</a:t>
            </a:r>
          </a:p>
        </p:txBody>
      </p:sp>
      <p:sp>
        <p:nvSpPr>
          <p:cNvPr id="3" name="Content Placeholder 2">
            <a:extLst>
              <a:ext uri="{FF2B5EF4-FFF2-40B4-BE49-F238E27FC236}">
                <a16:creationId xmlns:a16="http://schemas.microsoft.com/office/drawing/2014/main" xmlns="" id="{3F209ECE-D07A-4B35-8BE2-66A19591ECAA}"/>
              </a:ext>
            </a:extLst>
          </p:cNvPr>
          <p:cNvSpPr>
            <a:spLocks noGrp="1"/>
          </p:cNvSpPr>
          <p:nvPr>
            <p:ph idx="1"/>
          </p:nvPr>
        </p:nvSpPr>
        <p:spPr>
          <a:xfrm>
            <a:off x="218364" y="1528549"/>
            <a:ext cx="9171295" cy="5063320"/>
          </a:xfrm>
        </p:spPr>
        <p:txBody>
          <a:bodyPr>
            <a:normAutofit fontScale="62500" lnSpcReduction="20000"/>
          </a:bodyPr>
          <a:lstStyle/>
          <a:p>
            <a:pPr marL="457200" indent="-457200" algn="just">
              <a:lnSpc>
                <a:spcPct val="120000"/>
              </a:lnSpc>
              <a:buFont typeface="Arial" panose="020B0604020202020204" pitchFamily="34" charset="0"/>
              <a:buChar char="•"/>
            </a:pPr>
            <a:r>
              <a:rPr lang="en-US" sz="3100" dirty="0">
                <a:solidFill>
                  <a:prstClr val="black">
                    <a:lumMod val="75000"/>
                    <a:lumOff val="25000"/>
                  </a:prstClr>
                </a:solidFill>
                <a:latin typeface="Gotham Book" charset="0"/>
                <a:ea typeface="Gotham Book" charset="0"/>
                <a:cs typeface="Gotham Book" charset="0"/>
              </a:rPr>
              <a:t>I am Vice President of the Swedish Asthma and Allergy Association, who receives no funds from companies in the pharmaceutical sector. </a:t>
            </a:r>
          </a:p>
          <a:p>
            <a:pPr marL="457200" indent="-457200" algn="just">
              <a:lnSpc>
                <a:spcPct val="120000"/>
              </a:lnSpc>
              <a:buFont typeface="Arial" panose="020B0604020202020204" pitchFamily="34" charset="0"/>
              <a:buChar char="•"/>
            </a:pPr>
            <a:r>
              <a:rPr lang="en-US" sz="3100" dirty="0">
                <a:solidFill>
                  <a:prstClr val="black">
                    <a:lumMod val="75000"/>
                    <a:lumOff val="25000"/>
                  </a:prstClr>
                </a:solidFill>
                <a:latin typeface="Gotham Book" charset="0"/>
                <a:ea typeface="Gotham Book" charset="0"/>
                <a:cs typeface="Gotham Book" charset="0"/>
              </a:rPr>
              <a:t>I am President of the EFA who receives unrestricted core and project funding from corporate sources, in addition to membership fees and EU project funding. I am a volunteer in EFA and receive no remuneration. </a:t>
            </a:r>
          </a:p>
          <a:p>
            <a:pPr marL="457200" indent="-457200" algn="just">
              <a:lnSpc>
                <a:spcPct val="120000"/>
              </a:lnSpc>
              <a:buFont typeface="Arial" panose="020B0604020202020204" pitchFamily="34" charset="0"/>
              <a:buChar char="•"/>
            </a:pPr>
            <a:r>
              <a:rPr lang="en-US" sz="3100" dirty="0">
                <a:solidFill>
                  <a:prstClr val="black">
                    <a:lumMod val="75000"/>
                    <a:lumOff val="25000"/>
                  </a:prstClr>
                </a:solidFill>
                <a:latin typeface="Gotham Book" charset="0"/>
                <a:ea typeface="Gotham Book" charset="0"/>
                <a:cs typeface="Gotham Book" charset="0"/>
              </a:rPr>
              <a:t>For EFA, I have participated 4 Patient Advisory Board type of meetings for Novartis and Astra Zeneca, with focus on respiratory patient perspective. The companies booked my flights, arranged accommodation and covered meals. Honorarium went to EFA who paid my out of pocket expenses. </a:t>
            </a:r>
          </a:p>
          <a:p>
            <a:pPr marL="457200" indent="-457200" algn="just">
              <a:lnSpc>
                <a:spcPct val="120000"/>
              </a:lnSpc>
              <a:buFont typeface="Arial" panose="020B0604020202020204" pitchFamily="34" charset="0"/>
              <a:buChar char="•"/>
            </a:pPr>
            <a:r>
              <a:rPr lang="en-US" sz="3100" dirty="0">
                <a:solidFill>
                  <a:prstClr val="black">
                    <a:lumMod val="75000"/>
                    <a:lumOff val="25000"/>
                  </a:prstClr>
                </a:solidFill>
                <a:latin typeface="Gotham Book" charset="0"/>
                <a:ea typeface="Gotham Book" charset="0"/>
                <a:cs typeface="Gotham Book" charset="0"/>
              </a:rPr>
              <a:t>EFA Code of Ethics and Framework for Sustainable Partnership are available on our website </a:t>
            </a:r>
            <a:r>
              <a:rPr lang="en-US" dirty="0">
                <a:latin typeface="Gotham Book"/>
                <a:hlinkClick r:id="rId2"/>
              </a:rPr>
              <a:t>http://www.efanet.org</a:t>
            </a:r>
            <a:r>
              <a:rPr lang="en-US" dirty="0">
                <a:latin typeface="Gotham Book"/>
              </a:rPr>
              <a:t> </a:t>
            </a:r>
            <a:r>
              <a:rPr lang="en-US" sz="3000" dirty="0">
                <a:solidFill>
                  <a:prstClr val="black">
                    <a:lumMod val="75000"/>
                    <a:lumOff val="25000"/>
                  </a:prstClr>
                </a:solidFill>
                <a:latin typeface="Gotham Book"/>
                <a:ea typeface="Gotham Book" charset="0"/>
                <a:cs typeface="Gotham Book" charset="0"/>
              </a:rPr>
              <a:t>as well as the annual accounts 2018 </a:t>
            </a:r>
            <a:r>
              <a:rPr lang="en-US" dirty="0">
                <a:latin typeface="Gotham Book"/>
                <a:hlinkClick r:id="rId3"/>
              </a:rPr>
              <a:t>http://www.efanet.org/annual-report/2018/financials/transparency-and-acknowledgements</a:t>
            </a:r>
            <a:r>
              <a:rPr lang="en-US" dirty="0">
                <a:latin typeface="Gotham Book"/>
              </a:rPr>
              <a:t>   </a:t>
            </a:r>
          </a:p>
          <a:p>
            <a:pPr marL="457200" indent="-457200" algn="just">
              <a:lnSpc>
                <a:spcPct val="120000"/>
              </a:lnSpc>
              <a:buFont typeface="Arial" panose="020B0604020202020204" pitchFamily="34" charset="0"/>
              <a:buChar char="•"/>
            </a:pPr>
            <a:r>
              <a:rPr lang="en-US" sz="3000" dirty="0">
                <a:solidFill>
                  <a:prstClr val="black">
                    <a:lumMod val="75000"/>
                    <a:lumOff val="25000"/>
                  </a:prstClr>
                </a:solidFill>
                <a:latin typeface="Gotham Book" charset="0"/>
                <a:ea typeface="Gotham Book" charset="0"/>
                <a:cs typeface="Gotham Book" charset="0"/>
              </a:rPr>
              <a:t>I have no specific interest to declare to this specific presentation</a:t>
            </a:r>
          </a:p>
        </p:txBody>
      </p:sp>
    </p:spTree>
    <p:extLst>
      <p:ext uri="{BB962C8B-B14F-4D97-AF65-F5344CB8AC3E}">
        <p14:creationId xmlns:p14="http://schemas.microsoft.com/office/powerpoint/2010/main" val="39878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410691" y="464284"/>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US" sz="3200" b="1" dirty="0" smtClean="0">
                <a:solidFill>
                  <a:srgbClr val="4490CE"/>
                </a:solidFill>
                <a:latin typeface="Gotham Bold" charset="0"/>
                <a:ea typeface="Gotham Bold" charset="0"/>
                <a:cs typeface="Gotham Bold" charset="0"/>
              </a:rPr>
              <a:t>Mikaela Odemyr, EFA President</a:t>
            </a:r>
            <a:endParaRPr lang="en-US"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3</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1"/>
          <p:cNvSpPr txBox="1">
            <a:spLocks/>
          </p:cNvSpPr>
          <p:nvPr/>
        </p:nvSpPr>
        <p:spPr>
          <a:xfrm>
            <a:off x="4401966" y="1938280"/>
            <a:ext cx="4727950" cy="4249770"/>
          </a:xfrm>
          <a:prstGeom prst="rect">
            <a:avLst/>
          </a:prstGeom>
          <a:solidFill>
            <a:schemeClr val="bg1"/>
          </a:solidFill>
        </p:spPr>
        <p:txBody>
          <a:bodyPr vert="horz" lIns="91440" tIns="45720" rIns="91440" bIns="45720" rtlCol="0">
            <a:normAutofit/>
          </a:bodyPr>
          <a:lstStyle>
            <a:defPPr>
              <a:defRPr lang="en-US"/>
            </a:defPPr>
            <a:lvl1pPr marL="0" indent="0" algn="l" defTabSz="914400" rtl="0" eaLnBrk="0" fontAlgn="base" latinLnBrk="0" hangingPunct="0">
              <a:lnSpc>
                <a:spcPct val="90000"/>
              </a:lnSpc>
              <a:spcBef>
                <a:spcPct val="0"/>
              </a:spcBef>
              <a:spcAft>
                <a:spcPct val="0"/>
              </a:spcAft>
              <a:buFont typeface="Arial" panose="020B0604020202020204" pitchFamily="34" charset="0"/>
              <a:buNone/>
              <a:defRPr sz="2400" kern="1200">
                <a:solidFill>
                  <a:schemeClr val="tx1"/>
                </a:solidFill>
                <a:latin typeface="Calibri" panose="020F0502020204030204" pitchFamily="34" charset="0"/>
                <a:ea typeface="+mn-ea"/>
                <a:cs typeface="+mn-cs"/>
              </a:defRPr>
            </a:lvl1pPr>
            <a:lvl2pPr marL="457200" indent="0" algn="l" defTabSz="914400" rtl="0" eaLnBrk="0" fontAlgn="base" latinLnBrk="0" hangingPunct="0">
              <a:lnSpc>
                <a:spcPct val="90000"/>
              </a:lnSpc>
              <a:spcBef>
                <a:spcPct val="0"/>
              </a:spcBef>
              <a:spcAft>
                <a:spcPct val="0"/>
              </a:spcAft>
              <a:buFont typeface="Arial" panose="020B0604020202020204" pitchFamily="34" charset="0"/>
              <a:buNone/>
              <a:defRPr sz="2000" kern="1200">
                <a:solidFill>
                  <a:schemeClr val="tx1"/>
                </a:solidFill>
                <a:latin typeface="Calibri" panose="020F0502020204030204" pitchFamily="34" charset="0"/>
                <a:ea typeface="+mn-ea"/>
                <a:cs typeface="+mn-cs"/>
              </a:defRPr>
            </a:lvl2pPr>
            <a:lvl3pPr marL="914400" indent="0" algn="l" defTabSz="914400" rtl="0" eaLnBrk="0" fontAlgn="base" latinLnBrk="0" hangingPunct="0">
              <a:lnSpc>
                <a:spcPct val="90000"/>
              </a:lnSpc>
              <a:spcBef>
                <a:spcPct val="0"/>
              </a:spcBef>
              <a:spcAft>
                <a:spcPct val="0"/>
              </a:spcAft>
              <a:buFont typeface="Arial" panose="020B0604020202020204" pitchFamily="34" charset="0"/>
              <a:buNone/>
              <a:defRPr sz="1800" kern="1200">
                <a:solidFill>
                  <a:schemeClr val="tx1"/>
                </a:solidFill>
                <a:latin typeface="Calibri" panose="020F0502020204030204" pitchFamily="34" charset="0"/>
                <a:ea typeface="+mn-ea"/>
                <a:cs typeface="+mn-cs"/>
              </a:defRPr>
            </a:lvl3pPr>
            <a:lvl4pPr marL="1371600" indent="0" algn="l"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Calibri" panose="020F0502020204030204" pitchFamily="34" charset="0"/>
                <a:ea typeface="+mn-ea"/>
                <a:cs typeface="+mn-cs"/>
              </a:defRPr>
            </a:lvl4pPr>
            <a:lvl5pPr marL="1828800" indent="0" algn="l"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Calibri" panose="020F0502020204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mn-cs"/>
              </a:defRPr>
            </a:lvl9pPr>
          </a:lstStyle>
          <a:p>
            <a:pPr marL="342900" indent="-342900" eaLnBrk="1" fontAlgn="auto" hangingPunct="1">
              <a:spcBef>
                <a:spcPct val="20000"/>
              </a:spcBef>
              <a:spcAft>
                <a:spcPts val="0"/>
              </a:spcAft>
              <a:buClr>
                <a:srgbClr val="0070C0"/>
              </a:buClr>
              <a:buFont typeface="Arial" panose="020B0604020202020204" pitchFamily="34" charset="0"/>
              <a:buChar char="•"/>
              <a:defRPr/>
            </a:pPr>
            <a:r>
              <a:rPr lang="nl-BE" b="1" dirty="0" smtClean="0">
                <a:solidFill>
                  <a:srgbClr val="4490CE"/>
                </a:solidFill>
                <a:latin typeface="+mn-lt"/>
              </a:rPr>
              <a:t>EFA</a:t>
            </a:r>
            <a:r>
              <a:rPr lang="nl-BE" dirty="0" smtClean="0">
                <a:solidFill>
                  <a:srgbClr val="4490CE"/>
                </a:solidFill>
                <a:latin typeface="+mn-lt"/>
              </a:rPr>
              <a:t> </a:t>
            </a:r>
            <a:r>
              <a:rPr lang="nl-BE" dirty="0" smtClean="0">
                <a:latin typeface="+mn-lt"/>
              </a:rPr>
              <a:t>President since 2016, Board Member since 2015. </a:t>
            </a:r>
          </a:p>
          <a:p>
            <a:pPr marL="342900" indent="-342900" eaLnBrk="1" fontAlgn="auto" hangingPunct="1">
              <a:spcBef>
                <a:spcPct val="20000"/>
              </a:spcBef>
              <a:spcAft>
                <a:spcPts val="0"/>
              </a:spcAft>
              <a:buClr>
                <a:srgbClr val="0070C0"/>
              </a:buClr>
              <a:buFont typeface="Arial" panose="020B0604020202020204" pitchFamily="34" charset="0"/>
              <a:buChar char="•"/>
              <a:defRPr/>
            </a:pPr>
            <a:r>
              <a:rPr lang="en-US" dirty="0">
                <a:latin typeface="+mn-lt"/>
              </a:rPr>
              <a:t>2nd </a:t>
            </a:r>
            <a:r>
              <a:rPr lang="en-US" dirty="0" smtClean="0">
                <a:latin typeface="+mn-lt"/>
              </a:rPr>
              <a:t>Vice-President of the </a:t>
            </a:r>
            <a:r>
              <a:rPr lang="en-US" b="1" dirty="0" smtClean="0">
                <a:solidFill>
                  <a:srgbClr val="4490CE"/>
                </a:solidFill>
                <a:latin typeface="+mn-lt"/>
              </a:rPr>
              <a:t>Swedish </a:t>
            </a:r>
            <a:r>
              <a:rPr lang="en-US" b="1" dirty="0">
                <a:solidFill>
                  <a:srgbClr val="4490CE"/>
                </a:solidFill>
                <a:latin typeface="+mn-lt"/>
              </a:rPr>
              <a:t>Asthma and Allergy Foundation</a:t>
            </a:r>
            <a:r>
              <a:rPr lang="en-US" dirty="0">
                <a:latin typeface="+mn-lt"/>
              </a:rPr>
              <a:t> </a:t>
            </a:r>
            <a:r>
              <a:rPr lang="en-US" dirty="0" smtClean="0">
                <a:latin typeface="+mn-lt"/>
              </a:rPr>
              <a:t>since 2013, Board Member since 2013.</a:t>
            </a:r>
          </a:p>
          <a:p>
            <a:pPr marL="342900" indent="-342900" eaLnBrk="1" fontAlgn="auto" hangingPunct="1">
              <a:spcBef>
                <a:spcPct val="20000"/>
              </a:spcBef>
              <a:spcAft>
                <a:spcPts val="0"/>
              </a:spcAft>
              <a:buClr>
                <a:srgbClr val="0070C0"/>
              </a:buClr>
              <a:buFont typeface="Arial" panose="020B0604020202020204" pitchFamily="34" charset="0"/>
              <a:buChar char="•"/>
              <a:defRPr/>
            </a:pPr>
            <a:r>
              <a:rPr lang="en-US" dirty="0" smtClean="0">
                <a:latin typeface="+mn-lt"/>
              </a:rPr>
              <a:t>Working for </a:t>
            </a:r>
            <a:r>
              <a:rPr lang="en-US" dirty="0">
                <a:latin typeface="+mn-lt"/>
              </a:rPr>
              <a:t>a non-profit organization </a:t>
            </a:r>
            <a:r>
              <a:rPr lang="en-US" b="1" dirty="0">
                <a:solidFill>
                  <a:srgbClr val="4490CE"/>
                </a:solidFill>
                <a:latin typeface="+mn-lt"/>
              </a:rPr>
              <a:t>Asthma and Allergy association</a:t>
            </a:r>
            <a:r>
              <a:rPr lang="en-US" dirty="0">
                <a:latin typeface="+mn-lt"/>
              </a:rPr>
              <a:t> </a:t>
            </a:r>
            <a:r>
              <a:rPr lang="en-US" dirty="0" err="1">
                <a:latin typeface="+mn-lt"/>
              </a:rPr>
              <a:t>Svalan</a:t>
            </a:r>
            <a:r>
              <a:rPr lang="en-US" dirty="0">
                <a:latin typeface="+mn-lt"/>
              </a:rPr>
              <a:t> in </a:t>
            </a:r>
            <a:r>
              <a:rPr lang="en-US" dirty="0" err="1" smtClean="0">
                <a:latin typeface="+mn-lt"/>
              </a:rPr>
              <a:t>Örnsköldsvik</a:t>
            </a:r>
            <a:r>
              <a:rPr lang="en-US" dirty="0" smtClean="0">
                <a:latin typeface="+mn-lt"/>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69" y="1598717"/>
            <a:ext cx="3330210" cy="4757635"/>
          </a:xfrm>
          <a:prstGeom prst="rect">
            <a:avLst/>
          </a:prstGeom>
        </p:spPr>
      </p:pic>
    </p:spTree>
    <p:extLst>
      <p:ext uri="{BB962C8B-B14F-4D97-AF65-F5344CB8AC3E}">
        <p14:creationId xmlns:p14="http://schemas.microsoft.com/office/powerpoint/2010/main" val="3823046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xmlns="" id="{66D26E72-2E86-4FB8-B05C-44A61BC2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97" r="28743" b="16779"/>
          <a:stretch>
            <a:fillRect/>
          </a:stretch>
        </p:blipFill>
        <p:spPr bwMode="auto">
          <a:xfrm>
            <a:off x="8201025" y="5397500"/>
            <a:ext cx="1704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C6115463-F00C-4088-BD80-E639630300EE}"/>
              </a:ext>
            </a:extLst>
          </p:cNvPr>
          <p:cNvSpPr txBox="1"/>
          <p:nvPr/>
        </p:nvSpPr>
        <p:spPr>
          <a:xfrm>
            <a:off x="547688" y="1644650"/>
            <a:ext cx="8980487" cy="4302125"/>
          </a:xfrm>
          <a:prstGeom prst="rect">
            <a:avLst/>
          </a:prstGeom>
          <a:noFill/>
        </p:spPr>
        <p:txBody>
          <a:bodyPr lIns="0" tIns="0" rIns="0" bIns="0"/>
          <a:lstStyle/>
          <a:p>
            <a:endParaRPr lang="en-GB" dirty="0"/>
          </a:p>
          <a:p>
            <a:pPr marL="914400" lvl="1" indent="-457200">
              <a:spcBef>
                <a:spcPts val="600"/>
              </a:spcBef>
              <a:spcAft>
                <a:spcPts val="600"/>
              </a:spcAft>
              <a:buClr>
                <a:srgbClr val="1C76BD"/>
              </a:buClr>
              <a:buFont typeface="+mj-lt"/>
              <a:buAutoNum type="arabicPeriod"/>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Gotham Book" charset="0"/>
                <a:ea typeface="Gotham Book" charset="0"/>
                <a:cs typeface="Gotham Book" charset="0"/>
              </a:rPr>
              <a:t>How do </a:t>
            </a:r>
            <a:r>
              <a:rPr kumimoji="0" lang="en-US" sz="2400" b="1" i="0" u="none" strike="noStrike" kern="1200" cap="none" spc="0" normalizeH="0" baseline="0" noProof="0" dirty="0" smtClean="0">
                <a:ln>
                  <a:noFill/>
                </a:ln>
                <a:solidFill>
                  <a:prstClr val="black">
                    <a:lumMod val="75000"/>
                    <a:lumOff val="25000"/>
                  </a:prstClr>
                </a:solidFill>
                <a:effectLst/>
                <a:uLnTx/>
                <a:uFillTx/>
                <a:latin typeface="Gotham Book" charset="0"/>
                <a:ea typeface="Gotham Book" charset="0"/>
                <a:cs typeface="Gotham Book" charset="0"/>
              </a:rPr>
              <a:t>patients</a:t>
            </a:r>
            <a:r>
              <a:rPr lang="en-US" sz="2400" dirty="0" smtClean="0">
                <a:solidFill>
                  <a:prstClr val="black">
                    <a:lumMod val="75000"/>
                    <a:lumOff val="25000"/>
                  </a:prstClr>
                </a:solidFill>
                <a:latin typeface="Gotham Book" charset="0"/>
                <a:ea typeface="Gotham Book" charset="0"/>
                <a:cs typeface="Gotham Book" charset="0"/>
              </a:rPr>
              <a:t>, </a:t>
            </a:r>
            <a:r>
              <a:rPr kumimoji="0" lang="en-US" sz="2400" b="1" i="0" u="none" strike="noStrike" kern="1200" cap="none" spc="0" normalizeH="0" baseline="0" noProof="0" dirty="0" smtClean="0">
                <a:ln>
                  <a:noFill/>
                </a:ln>
                <a:solidFill>
                  <a:prstClr val="black">
                    <a:lumMod val="75000"/>
                    <a:lumOff val="25000"/>
                  </a:prstClr>
                </a:solidFill>
                <a:effectLst/>
                <a:uLnTx/>
                <a:uFillTx/>
                <a:latin typeface="Gotham Book" charset="0"/>
                <a:ea typeface="Gotham Book" charset="0"/>
                <a:cs typeface="Gotham Book" charset="0"/>
              </a:rPr>
              <a:t>families</a:t>
            </a:r>
            <a:r>
              <a:rPr kumimoji="0" lang="en-US" sz="2400" b="0" i="0" u="none" strike="noStrike" kern="1200" cap="none" spc="0" normalizeH="0" baseline="0" noProof="0" dirty="0" smtClean="0">
                <a:ln>
                  <a:noFill/>
                </a:ln>
                <a:solidFill>
                  <a:prstClr val="black">
                    <a:lumMod val="75000"/>
                    <a:lumOff val="25000"/>
                  </a:prstClr>
                </a:solidFill>
                <a:effectLst/>
                <a:uLnTx/>
                <a:uFillTx/>
                <a:latin typeface="Gotham Book" charset="0"/>
                <a:ea typeface="Gotham Book" charset="0"/>
                <a:cs typeface="Gotham Book" charset="0"/>
              </a:rPr>
              <a:t> </a:t>
            </a:r>
            <a:r>
              <a:rPr lang="en-US" sz="2400" dirty="0">
                <a:solidFill>
                  <a:prstClr val="black">
                    <a:lumMod val="75000"/>
                    <a:lumOff val="25000"/>
                  </a:prstClr>
                </a:solidFill>
                <a:latin typeface="Gotham Book" charset="0"/>
                <a:ea typeface="Gotham Book" charset="0"/>
                <a:cs typeface="Gotham Book" charset="0"/>
              </a:rPr>
              <a:t>and </a:t>
            </a:r>
            <a:r>
              <a:rPr lang="en-US" sz="2400" b="1" dirty="0">
                <a:solidFill>
                  <a:prstClr val="black">
                    <a:lumMod val="75000"/>
                    <a:lumOff val="25000"/>
                  </a:prstClr>
                </a:solidFill>
                <a:latin typeface="Gotham Book" charset="0"/>
                <a:ea typeface="Gotham Book" charset="0"/>
                <a:cs typeface="Gotham Book" charset="0"/>
              </a:rPr>
              <a:t>schools</a:t>
            </a:r>
            <a:r>
              <a:rPr lang="en-US" sz="2400" dirty="0">
                <a:solidFill>
                  <a:prstClr val="black">
                    <a:lumMod val="75000"/>
                    <a:lumOff val="25000"/>
                  </a:prstClr>
                </a:solidFill>
                <a:latin typeface="Gotham Book" charset="0"/>
                <a:ea typeface="Gotham Book" charset="0"/>
                <a:cs typeface="Gotham Book" charset="0"/>
              </a:rPr>
              <a:t> perceive </a:t>
            </a:r>
            <a:r>
              <a:rPr kumimoji="0" lang="en-US" sz="2400" b="0" i="0" u="none" strike="noStrike" kern="1200" cap="none" spc="0" normalizeH="0" baseline="0" noProof="0" dirty="0" smtClean="0">
                <a:ln>
                  <a:noFill/>
                </a:ln>
                <a:solidFill>
                  <a:prstClr val="black">
                    <a:lumMod val="75000"/>
                    <a:lumOff val="25000"/>
                  </a:prstClr>
                </a:solidFill>
                <a:effectLst/>
                <a:uLnTx/>
                <a:uFillTx/>
                <a:latin typeface="Gotham Book" charset="0"/>
                <a:ea typeface="Gotham Book" charset="0"/>
                <a:cs typeface="Gotham Book" charset="0"/>
              </a:rPr>
              <a:t>the </a:t>
            </a:r>
            <a:r>
              <a:rPr kumimoji="0" lang="en-US" sz="2400" b="1" i="0" u="none" strike="noStrike" kern="1200" cap="none" spc="0" normalizeH="0" baseline="0" noProof="0" dirty="0" smtClean="0">
                <a:ln>
                  <a:noFill/>
                </a:ln>
                <a:solidFill>
                  <a:prstClr val="black">
                    <a:lumMod val="75000"/>
                    <a:lumOff val="25000"/>
                  </a:prstClr>
                </a:solidFill>
                <a:effectLst/>
                <a:uLnTx/>
                <a:uFillTx/>
                <a:latin typeface="Gotham Book" charset="0"/>
                <a:ea typeface="Gotham Book" charset="0"/>
                <a:cs typeface="Gotham Book" charset="0"/>
              </a:rPr>
              <a:t>use</a:t>
            </a:r>
            <a:r>
              <a:rPr kumimoji="0" lang="en-US" sz="2400" b="0" i="0" u="none" strike="noStrike" kern="1200" cap="none" spc="0" normalizeH="0" baseline="0" noProof="0" dirty="0" smtClean="0">
                <a:ln>
                  <a:noFill/>
                </a:ln>
                <a:solidFill>
                  <a:prstClr val="black">
                    <a:lumMod val="75000"/>
                    <a:lumOff val="25000"/>
                  </a:prstClr>
                </a:solidFill>
                <a:effectLst/>
                <a:uLnTx/>
                <a:uFillTx/>
                <a:latin typeface="Gotham Book" charset="0"/>
                <a:ea typeface="Gotham Book" charset="0"/>
                <a:cs typeface="Gotham Book" charset="0"/>
              </a:rPr>
              <a:t> of AAIs</a:t>
            </a:r>
          </a:p>
          <a:p>
            <a:pPr marL="914400" lvl="1" indent="-457200">
              <a:spcBef>
                <a:spcPts val="600"/>
              </a:spcBef>
              <a:spcAft>
                <a:spcPts val="600"/>
              </a:spcAft>
              <a:buClr>
                <a:srgbClr val="1C76BD"/>
              </a:buClr>
              <a:buFont typeface="+mj-lt"/>
              <a:buAutoNum type="arabicPeriod"/>
              <a:defRPr/>
            </a:pPr>
            <a:r>
              <a:rPr lang="en-US" sz="2400" dirty="0" smtClean="0">
                <a:solidFill>
                  <a:prstClr val="black">
                    <a:lumMod val="75000"/>
                    <a:lumOff val="25000"/>
                  </a:prstClr>
                </a:solidFill>
                <a:latin typeface="Gotham Book" charset="0"/>
                <a:ea typeface="Gotham Book" charset="0"/>
                <a:cs typeface="Gotham Book" charset="0"/>
              </a:rPr>
              <a:t>Underuse </a:t>
            </a:r>
            <a:r>
              <a:rPr lang="en-US" sz="2400" dirty="0">
                <a:solidFill>
                  <a:prstClr val="black">
                    <a:lumMod val="75000"/>
                    <a:lumOff val="25000"/>
                  </a:prstClr>
                </a:solidFill>
                <a:latin typeface="Gotham Book" charset="0"/>
                <a:ea typeface="Gotham Book" charset="0"/>
                <a:cs typeface="Gotham Book" charset="0"/>
              </a:rPr>
              <a:t>of AAIs and what </a:t>
            </a:r>
            <a:r>
              <a:rPr lang="en-US" sz="2400" dirty="0" smtClean="0">
                <a:solidFill>
                  <a:prstClr val="black">
                    <a:lumMod val="75000"/>
                    <a:lumOff val="25000"/>
                  </a:prstClr>
                </a:solidFill>
                <a:latin typeface="Gotham Book" charset="0"/>
                <a:ea typeface="Gotham Book" charset="0"/>
                <a:cs typeface="Gotham Book" charset="0"/>
              </a:rPr>
              <a:t>it implies</a:t>
            </a:r>
            <a:endParaRPr lang="en-US" sz="2400" dirty="0" smtClean="0">
              <a:solidFill>
                <a:prstClr val="black">
                  <a:lumMod val="75000"/>
                  <a:lumOff val="25000"/>
                </a:prstClr>
              </a:solidFill>
              <a:latin typeface="Gotham Book" charset="0"/>
              <a:ea typeface="Gotham Book" charset="0"/>
              <a:cs typeface="Gotham Book" charset="0"/>
            </a:endParaRPr>
          </a:p>
          <a:p>
            <a:pPr marL="914400" lvl="1" indent="-457200">
              <a:spcBef>
                <a:spcPts val="600"/>
              </a:spcBef>
              <a:spcAft>
                <a:spcPts val="600"/>
              </a:spcAft>
              <a:buClr>
                <a:srgbClr val="1C76BD"/>
              </a:buClr>
              <a:buFont typeface="+mj-lt"/>
              <a:buAutoNum type="arabicPeriod"/>
              <a:defRPr/>
            </a:pPr>
            <a:r>
              <a:rPr lang="en-US" sz="2400" b="1" dirty="0">
                <a:solidFill>
                  <a:prstClr val="black">
                    <a:lumMod val="75000"/>
                    <a:lumOff val="25000"/>
                  </a:prstClr>
                </a:solidFill>
                <a:latin typeface="Gotham Book" charset="0"/>
                <a:ea typeface="Gotham Book" charset="0"/>
                <a:cs typeface="Gotham Book" charset="0"/>
              </a:rPr>
              <a:t>Social implications</a:t>
            </a:r>
            <a:r>
              <a:rPr lang="en-US" sz="2400" dirty="0">
                <a:solidFill>
                  <a:prstClr val="black">
                    <a:lumMod val="75000"/>
                    <a:lumOff val="25000"/>
                  </a:prstClr>
                </a:solidFill>
                <a:latin typeface="Gotham Book" charset="0"/>
                <a:ea typeface="Gotham Book" charset="0"/>
                <a:cs typeface="Gotham Book" charset="0"/>
              </a:rPr>
              <a:t> on AAIs use</a:t>
            </a:r>
          </a:p>
          <a:p>
            <a:pPr marL="914400" lvl="1" indent="-457200">
              <a:spcBef>
                <a:spcPts val="600"/>
              </a:spcBef>
              <a:spcAft>
                <a:spcPts val="600"/>
              </a:spcAft>
              <a:buClr>
                <a:srgbClr val="1C76BD"/>
              </a:buClr>
              <a:buFont typeface="+mj-lt"/>
              <a:buAutoNum type="arabicPeriod"/>
              <a:defRPr/>
            </a:pPr>
            <a:r>
              <a:rPr lang="en-US" sz="2400" dirty="0" smtClean="0">
                <a:solidFill>
                  <a:prstClr val="black">
                    <a:lumMod val="75000"/>
                    <a:lumOff val="25000"/>
                  </a:prstClr>
                </a:solidFill>
                <a:latin typeface="Gotham Book" charset="0"/>
                <a:ea typeface="Gotham Book" charset="0"/>
                <a:cs typeface="Gotham Book" charset="0"/>
              </a:rPr>
              <a:t>Information </a:t>
            </a:r>
            <a:r>
              <a:rPr lang="en-US" sz="2400" dirty="0">
                <a:solidFill>
                  <a:prstClr val="black">
                    <a:lumMod val="75000"/>
                    <a:lumOff val="25000"/>
                  </a:prstClr>
                </a:solidFill>
                <a:latin typeface="Gotham Book" charset="0"/>
                <a:ea typeface="Gotham Book" charset="0"/>
                <a:cs typeface="Gotham Book" charset="0"/>
              </a:rPr>
              <a:t>and </a:t>
            </a:r>
            <a:r>
              <a:rPr lang="en-US" sz="2400" b="1" dirty="0">
                <a:solidFill>
                  <a:prstClr val="black">
                    <a:lumMod val="75000"/>
                    <a:lumOff val="25000"/>
                  </a:prstClr>
                </a:solidFill>
                <a:latin typeface="Gotham Book" charset="0"/>
                <a:ea typeface="Gotham Book" charset="0"/>
                <a:cs typeface="Gotham Book" charset="0"/>
              </a:rPr>
              <a:t>education</a:t>
            </a:r>
            <a:r>
              <a:rPr lang="en-US" sz="2400" dirty="0">
                <a:solidFill>
                  <a:prstClr val="black">
                    <a:lumMod val="75000"/>
                    <a:lumOff val="25000"/>
                  </a:prstClr>
                </a:solidFill>
                <a:latin typeface="Gotham Book" charset="0"/>
                <a:ea typeface="Gotham Book" charset="0"/>
                <a:cs typeface="Gotham Book" charset="0"/>
              </a:rPr>
              <a:t> on AAIs </a:t>
            </a:r>
            <a:r>
              <a:rPr lang="en-US" sz="2400" dirty="0" smtClean="0">
                <a:solidFill>
                  <a:prstClr val="black">
                    <a:lumMod val="75000"/>
                    <a:lumOff val="25000"/>
                  </a:prstClr>
                </a:solidFill>
                <a:latin typeface="Gotham Book" charset="0"/>
                <a:ea typeface="Gotham Book" charset="0"/>
                <a:cs typeface="Gotham Book" charset="0"/>
              </a:rPr>
              <a:t>use</a:t>
            </a:r>
          </a:p>
          <a:p>
            <a:pPr marL="914400" lvl="1" indent="-457200">
              <a:spcBef>
                <a:spcPts val="600"/>
              </a:spcBef>
              <a:spcAft>
                <a:spcPts val="600"/>
              </a:spcAft>
              <a:buClr>
                <a:srgbClr val="1C76BD"/>
              </a:buClr>
              <a:buFont typeface="+mj-lt"/>
              <a:buAutoNum type="arabicPeriod"/>
              <a:defRPr/>
            </a:pPr>
            <a:r>
              <a:rPr lang="en-US" sz="2400" b="1" dirty="0">
                <a:solidFill>
                  <a:prstClr val="black">
                    <a:lumMod val="75000"/>
                    <a:lumOff val="25000"/>
                  </a:prstClr>
                </a:solidFill>
                <a:latin typeface="Gotham Book" charset="0"/>
                <a:ea typeface="Gotham Book" charset="0"/>
                <a:cs typeface="Gotham Book" charset="0"/>
              </a:rPr>
              <a:t>Economic</a:t>
            </a:r>
            <a:r>
              <a:rPr lang="en-US" sz="2400" dirty="0">
                <a:solidFill>
                  <a:prstClr val="black">
                    <a:lumMod val="75000"/>
                    <a:lumOff val="25000"/>
                  </a:prstClr>
                </a:solidFill>
                <a:latin typeface="Gotham Book" charset="0"/>
                <a:ea typeface="Gotham Book" charset="0"/>
                <a:cs typeface="Gotham Book" charset="0"/>
              </a:rPr>
              <a:t> aspect of AAIs</a:t>
            </a:r>
          </a:p>
          <a:p>
            <a:pPr marL="914400" lvl="1" indent="-457200">
              <a:spcBef>
                <a:spcPts val="600"/>
              </a:spcBef>
              <a:spcAft>
                <a:spcPts val="600"/>
              </a:spcAft>
              <a:buClr>
                <a:srgbClr val="1C76BD"/>
              </a:buClr>
              <a:buFont typeface="+mj-lt"/>
              <a:buAutoNum type="arabicPeriod"/>
              <a:defRPr/>
            </a:pPr>
            <a:r>
              <a:rPr lang="en-US" sz="2400" dirty="0">
                <a:solidFill>
                  <a:prstClr val="black">
                    <a:lumMod val="75000"/>
                    <a:lumOff val="25000"/>
                  </a:prstClr>
                </a:solidFill>
                <a:latin typeface="Gotham Book" charset="0"/>
                <a:ea typeface="Gotham Book" charset="0"/>
                <a:cs typeface="Gotham Book" charset="0"/>
              </a:rPr>
              <a:t>How to </a:t>
            </a:r>
            <a:r>
              <a:rPr lang="en-US" sz="2400" b="1" dirty="0">
                <a:solidFill>
                  <a:prstClr val="black">
                    <a:lumMod val="75000"/>
                    <a:lumOff val="25000"/>
                  </a:prstClr>
                </a:solidFill>
                <a:latin typeface="Gotham Book" charset="0"/>
                <a:ea typeface="Gotham Book" charset="0"/>
                <a:cs typeface="Gotham Book" charset="0"/>
              </a:rPr>
              <a:t>remove AAIs </a:t>
            </a:r>
            <a:r>
              <a:rPr lang="en-US" sz="2400" dirty="0">
                <a:solidFill>
                  <a:prstClr val="black">
                    <a:lumMod val="75000"/>
                    <a:lumOff val="25000"/>
                  </a:prstClr>
                </a:solidFill>
                <a:latin typeface="Gotham Book" charset="0"/>
                <a:ea typeface="Gotham Book" charset="0"/>
                <a:cs typeface="Gotham Book" charset="0"/>
              </a:rPr>
              <a:t>when they are not really needed</a:t>
            </a:r>
          </a:p>
          <a:p>
            <a:pPr marL="914400" lvl="1" indent="-457200">
              <a:spcBef>
                <a:spcPts val="600"/>
              </a:spcBef>
              <a:spcAft>
                <a:spcPts val="600"/>
              </a:spcAft>
              <a:buClr>
                <a:srgbClr val="1C76BD"/>
              </a:buClr>
              <a:buFont typeface="+mj-lt"/>
              <a:buAutoNum type="arabicPeriod"/>
              <a:defRPr/>
            </a:pPr>
            <a:r>
              <a:rPr lang="en-US" sz="2400" dirty="0" smtClean="0">
                <a:solidFill>
                  <a:prstClr val="black">
                    <a:lumMod val="75000"/>
                    <a:lumOff val="25000"/>
                  </a:prstClr>
                </a:solidFill>
                <a:latin typeface="Gotham Book" charset="0"/>
                <a:ea typeface="Gotham Book" charset="0"/>
                <a:cs typeface="Gotham Book" charset="0"/>
              </a:rPr>
              <a:t>Unintended </a:t>
            </a:r>
            <a:r>
              <a:rPr lang="en-US" sz="2400" b="1" dirty="0" smtClean="0">
                <a:solidFill>
                  <a:prstClr val="black">
                    <a:lumMod val="75000"/>
                    <a:lumOff val="25000"/>
                  </a:prstClr>
                </a:solidFill>
                <a:latin typeface="Gotham Book" charset="0"/>
                <a:ea typeface="Gotham Book" charset="0"/>
                <a:cs typeface="Gotham Book" charset="0"/>
              </a:rPr>
              <a:t>consequences</a:t>
            </a:r>
            <a:r>
              <a:rPr lang="en-US" sz="2400" dirty="0" smtClean="0">
                <a:solidFill>
                  <a:prstClr val="black">
                    <a:lumMod val="75000"/>
                    <a:lumOff val="25000"/>
                  </a:prstClr>
                </a:solidFill>
                <a:latin typeface="Gotham Book" charset="0"/>
                <a:ea typeface="Gotham Book" charset="0"/>
                <a:cs typeface="Gotham Book" charset="0"/>
              </a:rPr>
              <a:t> of AAI </a:t>
            </a:r>
            <a:r>
              <a:rPr lang="en-US" sz="2400" b="1" dirty="0" smtClean="0">
                <a:solidFill>
                  <a:prstClr val="black">
                    <a:lumMod val="75000"/>
                    <a:lumOff val="25000"/>
                  </a:prstClr>
                </a:solidFill>
                <a:latin typeface="Gotham Book" charset="0"/>
                <a:ea typeface="Gotham Book" charset="0"/>
                <a:cs typeface="Gotham Book" charset="0"/>
              </a:rPr>
              <a:t>prescription</a:t>
            </a:r>
            <a:r>
              <a:rPr lang="en-US" sz="2400" dirty="0" smtClean="0">
                <a:solidFill>
                  <a:prstClr val="black">
                    <a:lumMod val="75000"/>
                    <a:lumOff val="25000"/>
                  </a:prstClr>
                </a:solidFill>
                <a:latin typeface="Gotham Book" charset="0"/>
                <a:ea typeface="Gotham Book" charset="0"/>
                <a:cs typeface="Gotham Book" charset="0"/>
              </a:rPr>
              <a:t> </a:t>
            </a:r>
          </a:p>
          <a:p>
            <a:pPr marL="914400" lvl="1" indent="-457200">
              <a:spcBef>
                <a:spcPts val="600"/>
              </a:spcBef>
              <a:spcAft>
                <a:spcPts val="600"/>
              </a:spcAft>
              <a:buClr>
                <a:srgbClr val="1C76BD"/>
              </a:buClr>
              <a:buFont typeface="Courier New" panose="02070309020205020404" pitchFamily="49" charset="0"/>
              <a:buChar char="o"/>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p:txBody>
      </p:sp>
      <p:sp>
        <p:nvSpPr>
          <p:cNvPr id="5" name="TextBox 10">
            <a:extLst>
              <a:ext uri="{FF2B5EF4-FFF2-40B4-BE49-F238E27FC236}">
                <a16:creationId xmlns:a16="http://schemas.microsoft.com/office/drawing/2014/main" xmlns="" id="{87A13100-F82F-49BD-BC96-D42121538778}"/>
              </a:ext>
            </a:extLst>
          </p:cNvPr>
          <p:cNvSpPr txBox="1"/>
          <p:nvPr/>
        </p:nvSpPr>
        <p:spPr>
          <a:xfrm>
            <a:off x="2112962" y="232122"/>
            <a:ext cx="6940550" cy="1077218"/>
          </a:xfrm>
          <a:prstGeom prst="rect">
            <a:avLst/>
          </a:prstGeom>
          <a:noFill/>
          <a:effectLst>
            <a:outerShdw sx="1000" sy="1000" algn="ctr" rotWithShape="0">
              <a:schemeClr val="accent1">
                <a:lumMod val="50000"/>
              </a:schemeClr>
            </a:outerShdw>
          </a:effectLst>
        </p:spPr>
        <p:txBody>
          <a:bodyPr lIns="0">
            <a:spAutoFit/>
          </a:bodyPr>
          <a:lstStyle/>
          <a:p>
            <a:pPr lvl="0" algn="ctr">
              <a:defRPr/>
            </a:pPr>
            <a:r>
              <a:rPr lang="fr-FR" sz="3200" b="1" dirty="0" err="1" smtClean="0">
                <a:solidFill>
                  <a:srgbClr val="4490CE"/>
                </a:solidFill>
                <a:latin typeface="Gotham Bold" charset="0"/>
                <a:ea typeface="Gotham Bold" charset="0"/>
                <a:cs typeface="Gotham Bold" charset="0"/>
              </a:rPr>
              <a:t>Psychological</a:t>
            </a:r>
            <a:r>
              <a:rPr lang="fr-FR" sz="3200" b="1" dirty="0" smtClean="0">
                <a:solidFill>
                  <a:srgbClr val="4490CE"/>
                </a:solidFill>
                <a:latin typeface="Gotham Bold" charset="0"/>
                <a:ea typeface="Gotham Bold" charset="0"/>
                <a:cs typeface="Gotham Bold" charset="0"/>
              </a:rPr>
              <a:t> </a:t>
            </a:r>
            <a:r>
              <a:rPr lang="fr-FR" sz="3200" b="1" dirty="0">
                <a:solidFill>
                  <a:srgbClr val="4490CE"/>
                </a:solidFill>
                <a:latin typeface="Gotham Bold" charset="0"/>
                <a:ea typeface="Gotham Bold" charset="0"/>
                <a:cs typeface="Gotham Bold" charset="0"/>
              </a:rPr>
              <a:t>impact of </a:t>
            </a:r>
            <a:r>
              <a:rPr lang="fr-FR" sz="3200" b="1" dirty="0" err="1" smtClean="0">
                <a:solidFill>
                  <a:srgbClr val="4490CE"/>
                </a:solidFill>
                <a:latin typeface="Gotham Bold" charset="0"/>
                <a:ea typeface="Gotham Bold" charset="0"/>
                <a:cs typeface="Gotham Bold" charset="0"/>
              </a:rPr>
              <a:t>prescribing</a:t>
            </a:r>
            <a:r>
              <a:rPr lang="fr-FR" sz="3200" b="1" dirty="0" smtClean="0">
                <a:solidFill>
                  <a:srgbClr val="4490CE"/>
                </a:solidFill>
                <a:latin typeface="Gotham Bold" charset="0"/>
                <a:ea typeface="Gotham Bold" charset="0"/>
                <a:cs typeface="Gotham Bold" charset="0"/>
              </a:rPr>
              <a:t> </a:t>
            </a:r>
            <a:r>
              <a:rPr lang="fr-FR" sz="3200" b="1" dirty="0" err="1">
                <a:solidFill>
                  <a:srgbClr val="4490CE"/>
                </a:solidFill>
                <a:latin typeface="Gotham Bold" charset="0"/>
                <a:ea typeface="Gotham Bold" charset="0"/>
                <a:cs typeface="Gotham Bold" charset="0"/>
              </a:rPr>
              <a:t>AAIs</a:t>
            </a:r>
            <a:endParaRPr kumimoji="0" lang="en-US" sz="3000" b="1" i="0" u="none" strike="noStrike" kern="1200" cap="none" spc="0" normalizeH="0" baseline="0" noProof="0" dirty="0">
              <a:ln>
                <a:noFill/>
              </a:ln>
              <a:solidFill>
                <a:srgbClr val="4490CE"/>
              </a:solidFill>
              <a:effectLst/>
              <a:uLnTx/>
              <a:uFillTx/>
              <a:latin typeface="Gotham Bold" charset="0"/>
              <a:ea typeface="Gotham Bold" charset="0"/>
              <a:cs typeface="Gotham Bold" charset="0"/>
            </a:endParaRPr>
          </a:p>
        </p:txBody>
      </p:sp>
      <p:pic>
        <p:nvPicPr>
          <p:cNvPr id="4101" name="Picture 5">
            <a:extLst>
              <a:ext uri="{FF2B5EF4-FFF2-40B4-BE49-F238E27FC236}">
                <a16:creationId xmlns:a16="http://schemas.microsoft.com/office/drawing/2014/main" xmlns="" id="{F70CC1CD-4D9E-45EA-AEA6-2151A1350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0350"/>
            <a:ext cx="1843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7">
            <a:extLst>
              <a:ext uri="{FF2B5EF4-FFF2-40B4-BE49-F238E27FC236}">
                <a16:creationId xmlns:a16="http://schemas.microsoft.com/office/drawing/2014/main" xmlns="" id="{8EE0CBF9-7351-4CC8-9E74-0745546E98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4F4AD2-5862-4C61-9649-DB0AEBF86665}"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3" name="Straight Connector 2">
            <a:extLst>
              <a:ext uri="{FF2B5EF4-FFF2-40B4-BE49-F238E27FC236}">
                <a16:creationId xmlns:a16="http://schemas.microsoft.com/office/drawing/2014/main" xmlns="" id="{9CDB2D65-7D72-4690-8A47-1035B85ECD31}"/>
              </a:ext>
            </a:extLst>
          </p:cNvPr>
          <p:cNvCxnSpPr/>
          <p:nvPr/>
        </p:nvCxnSpPr>
        <p:spPr>
          <a:xfrm flipV="1">
            <a:off x="371475" y="1360488"/>
            <a:ext cx="8980488" cy="111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xmlns="" id="{66D26E72-2E86-4FB8-B05C-44A61BC2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97" r="28743" b="16779"/>
          <a:stretch>
            <a:fillRect/>
          </a:stretch>
        </p:blipFill>
        <p:spPr bwMode="auto">
          <a:xfrm>
            <a:off x="8201025" y="5397500"/>
            <a:ext cx="1704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C6115463-F00C-4088-BD80-E639630300EE}"/>
              </a:ext>
            </a:extLst>
          </p:cNvPr>
          <p:cNvSpPr txBox="1"/>
          <p:nvPr/>
        </p:nvSpPr>
        <p:spPr>
          <a:xfrm>
            <a:off x="547688" y="1644650"/>
            <a:ext cx="8980487" cy="4302125"/>
          </a:xfrm>
          <a:prstGeom prst="rect">
            <a:avLst/>
          </a:prstGeom>
          <a:noFill/>
        </p:spPr>
        <p:txBody>
          <a:bodyPr lIns="0" tIns="0" rIns="0" bIns="0"/>
          <a:lstStyle/>
          <a:p>
            <a:pPr marL="285750" marR="0" lvl="0" indent="-285750" algn="l"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r>
              <a:rPr lang="en-US" sz="2400" dirty="0" smtClean="0">
                <a:solidFill>
                  <a:prstClr val="black">
                    <a:lumMod val="75000"/>
                    <a:lumOff val="25000"/>
                  </a:prstClr>
                </a:solidFill>
                <a:latin typeface="Gotham Book" charset="0"/>
                <a:ea typeface="Gotham Book" charset="0"/>
                <a:cs typeface="Gotham Book" charset="0"/>
              </a:rPr>
              <a:t>Prescribed to keep the patient </a:t>
            </a:r>
            <a:r>
              <a:rPr lang="en-US" sz="2400" dirty="0" smtClean="0">
                <a:solidFill>
                  <a:srgbClr val="0070C0"/>
                </a:solidFill>
                <a:latin typeface="Gotham Book" charset="0"/>
                <a:ea typeface="Gotham Book" charset="0"/>
                <a:cs typeface="Gotham Book" charset="0"/>
              </a:rPr>
              <a:t>safe.</a:t>
            </a:r>
            <a:r>
              <a:rPr lang="en-US" sz="2400" dirty="0" smtClean="0">
                <a:solidFill>
                  <a:prstClr val="black">
                    <a:lumMod val="75000"/>
                    <a:lumOff val="25000"/>
                  </a:prstClr>
                </a:solidFill>
                <a:latin typeface="Gotham Book" charset="0"/>
                <a:ea typeface="Gotham Book" charset="0"/>
                <a:cs typeface="Gotham Book" charset="0"/>
              </a:rPr>
              <a:t> </a:t>
            </a:r>
          </a:p>
          <a:p>
            <a:pPr marL="285750" marR="0" lvl="0" indent="-285750" algn="just" defTabSz="914400" rtl="0" eaLnBrk="1" fontAlgn="auto" latinLnBrk="0" hangingPunct="1">
              <a:lnSpc>
                <a:spcPct val="150000"/>
              </a:lnSpc>
              <a:spcBef>
                <a:spcPts val="600"/>
              </a:spcBef>
              <a:spcAft>
                <a:spcPts val="600"/>
              </a:spcAft>
              <a:buClr>
                <a:srgbClr val="1C76BD"/>
              </a:buClr>
              <a:buSzTx/>
              <a:buFont typeface="Arial" panose="020B0604020202020204" pitchFamily="34" charset="0"/>
              <a:buChar char="•"/>
              <a:tabLst/>
              <a:defRPr/>
            </a:pPr>
            <a:r>
              <a:rPr lang="en-US" sz="2400" dirty="0" smtClean="0">
                <a:solidFill>
                  <a:prstClr val="black">
                    <a:lumMod val="75000"/>
                    <a:lumOff val="25000"/>
                  </a:prstClr>
                </a:solidFill>
                <a:latin typeface="Gotham Book" charset="0"/>
                <a:ea typeface="Gotham Book" charset="0"/>
                <a:cs typeface="Gotham Book" charset="0"/>
              </a:rPr>
              <a:t>May be perceived as </a:t>
            </a:r>
            <a:r>
              <a:rPr lang="en-US" sz="2400" dirty="0" smtClean="0">
                <a:solidFill>
                  <a:srgbClr val="0070C0"/>
                </a:solidFill>
                <a:latin typeface="Gotham Book" charset="0"/>
                <a:ea typeface="Gotham Book" charset="0"/>
                <a:cs typeface="Gotham Book" charset="0"/>
              </a:rPr>
              <a:t>burdensome</a:t>
            </a:r>
            <a:r>
              <a:rPr lang="en-US" sz="2400" dirty="0" smtClean="0">
                <a:solidFill>
                  <a:prstClr val="black">
                    <a:lumMod val="75000"/>
                    <a:lumOff val="25000"/>
                  </a:prstClr>
                </a:solidFill>
                <a:latin typeface="Gotham Book" charset="0"/>
                <a:ea typeface="Gotham Book" charset="0"/>
                <a:cs typeface="Gotham Book" charset="0"/>
              </a:rPr>
              <a:t> </a:t>
            </a:r>
            <a:r>
              <a:rPr lang="en-US" sz="2400" dirty="0">
                <a:solidFill>
                  <a:prstClr val="black">
                    <a:lumMod val="75000"/>
                    <a:lumOff val="25000"/>
                  </a:prstClr>
                </a:solidFill>
                <a:latin typeface="Gotham Book" charset="0"/>
                <a:ea typeface="Gotham Book" charset="0"/>
                <a:cs typeface="Gotham Book" charset="0"/>
              </a:rPr>
              <a:t> </a:t>
            </a:r>
            <a:r>
              <a:rPr lang="en-US" sz="2400" dirty="0" smtClean="0">
                <a:solidFill>
                  <a:prstClr val="black">
                    <a:lumMod val="75000"/>
                    <a:lumOff val="25000"/>
                  </a:prstClr>
                </a:solidFill>
                <a:latin typeface="Gotham Book" charset="0"/>
                <a:ea typeface="Gotham Book" charset="0"/>
                <a:cs typeface="Gotham Book" charset="0"/>
              </a:rPr>
              <a:t>       may affect compliance and </a:t>
            </a:r>
            <a:r>
              <a:rPr lang="en-US" sz="2400" dirty="0" smtClean="0">
                <a:solidFill>
                  <a:srgbClr val="0070C0"/>
                </a:solidFill>
                <a:latin typeface="Gotham Book" charset="0"/>
                <a:ea typeface="Gotham Book" charset="0"/>
                <a:cs typeface="Gotham Book" charset="0"/>
              </a:rPr>
              <a:t>health-related quality of life </a:t>
            </a:r>
            <a:r>
              <a:rPr lang="en-US" sz="2400" dirty="0" smtClean="0">
                <a:solidFill>
                  <a:prstClr val="black">
                    <a:lumMod val="75000"/>
                    <a:lumOff val="25000"/>
                  </a:prstClr>
                </a:solidFill>
                <a:latin typeface="Gotham Book" charset="0"/>
                <a:ea typeface="Gotham Book" charset="0"/>
                <a:cs typeface="Gotham Book" charset="0"/>
              </a:rPr>
              <a:t>(HRQL): </a:t>
            </a:r>
          </a:p>
          <a:p>
            <a:pPr marL="742950" lvl="1" indent="-285750" algn="just">
              <a:buClr>
                <a:srgbClr val="1C76BD"/>
              </a:buClr>
              <a:buFont typeface="Arial" panose="020B0604020202020204" pitchFamily="34" charset="0"/>
              <a:buChar char="•"/>
              <a:defRPr/>
            </a:pPr>
            <a:r>
              <a:rPr lang="en-US" sz="2200" dirty="0" smtClean="0">
                <a:solidFill>
                  <a:prstClr val="black">
                    <a:lumMod val="75000"/>
                    <a:lumOff val="25000"/>
                  </a:prstClr>
                </a:solidFill>
                <a:latin typeface="Gotham Book" charset="0"/>
                <a:ea typeface="Gotham Book" charset="0"/>
                <a:cs typeface="Gotham Book" charset="0"/>
              </a:rPr>
              <a:t>Dietary </a:t>
            </a:r>
          </a:p>
          <a:p>
            <a:pPr marL="742950" lvl="1" indent="-285750" algn="just">
              <a:buClr>
                <a:srgbClr val="1C76BD"/>
              </a:buClr>
              <a:buFont typeface="Arial" panose="020B0604020202020204" pitchFamily="34" charset="0"/>
              <a:buChar char="•"/>
              <a:defRPr/>
            </a:pPr>
            <a:r>
              <a:rPr lang="en-US" sz="2200" dirty="0" smtClean="0">
                <a:solidFill>
                  <a:prstClr val="black">
                    <a:lumMod val="75000"/>
                    <a:lumOff val="25000"/>
                  </a:prstClr>
                </a:solidFill>
                <a:latin typeface="Gotham Book" charset="0"/>
                <a:ea typeface="Gotham Book" charset="0"/>
                <a:cs typeface="Gotham Book" charset="0"/>
              </a:rPr>
              <a:t>Social</a:t>
            </a:r>
          </a:p>
          <a:p>
            <a:pPr marL="742950" lvl="1" indent="-285750" algn="just">
              <a:buClr>
                <a:srgbClr val="1C76BD"/>
              </a:buClr>
              <a:buFont typeface="Arial" panose="020B0604020202020204" pitchFamily="34" charset="0"/>
              <a:buChar char="•"/>
              <a:defRPr/>
            </a:pPr>
            <a:r>
              <a:rPr lang="en-US" sz="2200" dirty="0" smtClean="0">
                <a:solidFill>
                  <a:prstClr val="black">
                    <a:lumMod val="75000"/>
                    <a:lumOff val="25000"/>
                  </a:prstClr>
                </a:solidFill>
                <a:latin typeface="Gotham Book" charset="0"/>
                <a:ea typeface="Gotham Book" charset="0"/>
                <a:cs typeface="Gotham Book" charset="0"/>
              </a:rPr>
              <a:t>Psychological </a:t>
            </a:r>
          </a:p>
          <a:p>
            <a:pPr marL="285750" indent="-285750" algn="just">
              <a:spcBef>
                <a:spcPts val="1800"/>
              </a:spcBef>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ea typeface="Gotham Book" charset="0"/>
                <a:cs typeface="Gotham Book" charset="0"/>
              </a:rPr>
              <a:t>Difference between: </a:t>
            </a:r>
          </a:p>
          <a:p>
            <a:pPr marL="742950" lvl="1" indent="-285750">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ea typeface="Gotham Book" charset="0"/>
                <a:cs typeface="Gotham Book" charset="0"/>
              </a:rPr>
              <a:t>1. For patients who see the AAI as a lifesaver tool.</a:t>
            </a:r>
          </a:p>
          <a:p>
            <a:pPr marL="742950" lvl="1" indent="-285750">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ea typeface="Gotham Book" charset="0"/>
                <a:cs typeface="Gotham Book" charset="0"/>
              </a:rPr>
              <a:t>2. For patients who have an AAI for prevention purposes.</a:t>
            </a:r>
            <a:endParaRPr lang="en-US" sz="2400" dirty="0">
              <a:solidFill>
                <a:prstClr val="black">
                  <a:lumMod val="75000"/>
                  <a:lumOff val="25000"/>
                </a:prstClr>
              </a:solidFill>
              <a:latin typeface="Gotham Book" charset="0"/>
              <a:ea typeface="Gotham Book" charset="0"/>
              <a:cs typeface="Gotham Book" charset="0"/>
            </a:endParaRPr>
          </a:p>
          <a:p>
            <a:pPr marL="742950" lvl="1" indent="-285750">
              <a:spcBef>
                <a:spcPts val="600"/>
              </a:spcBef>
              <a:spcAft>
                <a:spcPts val="600"/>
              </a:spcAft>
              <a:buClr>
                <a:srgbClr val="1C76BD"/>
              </a:buClr>
              <a:buFont typeface="Arial" panose="020B0604020202020204" pitchFamily="34" charset="0"/>
              <a:buChar char="•"/>
              <a:defRPr/>
            </a:pPr>
            <a:endParaRPr lang="en-US" sz="2400" dirty="0" smtClean="0">
              <a:solidFill>
                <a:prstClr val="black">
                  <a:lumMod val="75000"/>
                  <a:lumOff val="25000"/>
                </a:prstClr>
              </a:solidFill>
              <a:latin typeface="Gotham Book" charset="0"/>
              <a:ea typeface="Gotham Book" charset="0"/>
              <a:cs typeface="Gotham Book" charset="0"/>
            </a:endParaRPr>
          </a:p>
          <a:p>
            <a:pPr marL="285750" lvl="0" indent="-285750">
              <a:spcBef>
                <a:spcPts val="600"/>
              </a:spcBef>
              <a:spcAft>
                <a:spcPts val="600"/>
              </a:spcAft>
              <a:buClr>
                <a:srgbClr val="1C76BD"/>
              </a:buClr>
              <a:buFont typeface="Arial" panose="020B0604020202020204" pitchFamily="34" charset="0"/>
              <a:buChar char="•"/>
              <a:defRPr/>
            </a:pPr>
            <a:endParaRPr lang="en-US" sz="2400" dirty="0" smtClean="0">
              <a:solidFill>
                <a:prstClr val="black">
                  <a:lumMod val="75000"/>
                  <a:lumOff val="25000"/>
                </a:prstClr>
              </a:solidFill>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a:p>
            <a:pPr marL="457200" marR="0" lvl="1" indent="0" algn="l" defTabSz="914400" rtl="0" eaLnBrk="1" fontAlgn="auto" latinLnBrk="0" hangingPunct="1">
              <a:lnSpc>
                <a:spcPct val="100000"/>
              </a:lnSpc>
              <a:spcBef>
                <a:spcPts val="600"/>
              </a:spcBef>
              <a:spcAft>
                <a:spcPts val="600"/>
              </a:spcAft>
              <a:buClr>
                <a:srgbClr val="1C76BD"/>
              </a:buClr>
              <a:buSzTx/>
              <a:buFontTx/>
              <a:buNone/>
              <a:tabLst/>
              <a:defRPr/>
            </a:pPr>
            <a:endParaRPr kumimoji="0" lang="en-US" sz="26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p:txBody>
      </p:sp>
      <p:sp>
        <p:nvSpPr>
          <p:cNvPr id="5" name="TextBox 10">
            <a:extLst>
              <a:ext uri="{FF2B5EF4-FFF2-40B4-BE49-F238E27FC236}">
                <a16:creationId xmlns:a16="http://schemas.microsoft.com/office/drawing/2014/main" xmlns="" id="{87A13100-F82F-49BD-BC96-D42121538778}"/>
              </a:ext>
            </a:extLst>
          </p:cNvPr>
          <p:cNvSpPr txBox="1"/>
          <p:nvPr/>
        </p:nvSpPr>
        <p:spPr>
          <a:xfrm>
            <a:off x="2444188" y="168198"/>
            <a:ext cx="7318375" cy="1015663"/>
          </a:xfrm>
          <a:prstGeom prst="rect">
            <a:avLst/>
          </a:prstGeom>
          <a:noFill/>
          <a:effectLst>
            <a:outerShdw sx="1000" sy="1000" algn="ctr" rotWithShape="0">
              <a:schemeClr val="accent1">
                <a:lumMod val="50000"/>
              </a:schemeClr>
            </a:outerShdw>
          </a:effectLst>
        </p:spPr>
        <p:txBody>
          <a:bodyPr wrap="square" l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smtClean="0">
                <a:solidFill>
                  <a:srgbClr val="4490CE"/>
                </a:solidFill>
                <a:latin typeface="Gotham Bold" charset="0"/>
                <a:ea typeface="Gotham Bold" charset="0"/>
                <a:cs typeface="Gotham Bold" charset="0"/>
              </a:rPr>
              <a:t>1. PERCEPTION OF PATIENTS, FAMILIES AND SCHOOLS ON AAIs USE</a:t>
            </a:r>
          </a:p>
        </p:txBody>
      </p:sp>
      <p:pic>
        <p:nvPicPr>
          <p:cNvPr id="4101" name="Picture 5">
            <a:extLst>
              <a:ext uri="{FF2B5EF4-FFF2-40B4-BE49-F238E27FC236}">
                <a16:creationId xmlns:a16="http://schemas.microsoft.com/office/drawing/2014/main" xmlns="" id="{F70CC1CD-4D9E-45EA-AEA6-2151A1350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0350"/>
            <a:ext cx="1843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7">
            <a:extLst>
              <a:ext uri="{FF2B5EF4-FFF2-40B4-BE49-F238E27FC236}">
                <a16:creationId xmlns:a16="http://schemas.microsoft.com/office/drawing/2014/main" xmlns="" id="{8EE0CBF9-7351-4CC8-9E74-0745546E98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4F4AD2-5862-4C61-9649-DB0AEBF86665}"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3" name="Straight Connector 2">
            <a:extLst>
              <a:ext uri="{FF2B5EF4-FFF2-40B4-BE49-F238E27FC236}">
                <a16:creationId xmlns:a16="http://schemas.microsoft.com/office/drawing/2014/main" xmlns="" id="{9CDB2D65-7D72-4690-8A47-1035B85ECD31}"/>
              </a:ext>
            </a:extLst>
          </p:cNvPr>
          <p:cNvCxnSpPr/>
          <p:nvPr/>
        </p:nvCxnSpPr>
        <p:spPr>
          <a:xfrm flipV="1">
            <a:off x="371475" y="1360488"/>
            <a:ext cx="8980488" cy="11112"/>
          </a:xfrm>
          <a:prstGeom prst="line">
            <a:avLst/>
          </a:prstGeom>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a:off x="5636860" y="2366191"/>
            <a:ext cx="659019" cy="272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7224151"/>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xmlns="" id="{66D26E72-2E86-4FB8-B05C-44A61BC2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97" r="28743" b="16779"/>
          <a:stretch>
            <a:fillRect/>
          </a:stretch>
        </p:blipFill>
        <p:spPr bwMode="auto">
          <a:xfrm>
            <a:off x="8201025" y="5397500"/>
            <a:ext cx="1704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C6115463-F00C-4088-BD80-E639630300EE}"/>
              </a:ext>
            </a:extLst>
          </p:cNvPr>
          <p:cNvSpPr txBox="1"/>
          <p:nvPr/>
        </p:nvSpPr>
        <p:spPr>
          <a:xfrm>
            <a:off x="547688" y="1644650"/>
            <a:ext cx="8980487" cy="4302125"/>
          </a:xfrm>
          <a:prstGeom prst="rect">
            <a:avLst/>
          </a:prstGeom>
          <a:noFill/>
        </p:spPr>
        <p:txBody>
          <a:bodyPr lIns="0" tIns="0" rIns="0" bIns="0"/>
          <a:lstStyle/>
          <a:p>
            <a:pPr marL="285750" indent="-285750" algn="jus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The </a:t>
            </a:r>
            <a:r>
              <a:rPr lang="en-US" sz="2400" dirty="0" smtClean="0">
                <a:solidFill>
                  <a:srgbClr val="FF0000"/>
                </a:solidFill>
                <a:latin typeface="Gotham Book" charset="0"/>
              </a:rPr>
              <a:t>REAL PROBLEM</a:t>
            </a:r>
            <a:r>
              <a:rPr lang="en-US" sz="2400" dirty="0" smtClean="0">
                <a:solidFill>
                  <a:prstClr val="black">
                    <a:lumMod val="75000"/>
                    <a:lumOff val="25000"/>
                  </a:prstClr>
                </a:solidFill>
                <a:latin typeface="Gotham Book" charset="0"/>
              </a:rPr>
              <a:t>: </a:t>
            </a:r>
            <a:r>
              <a:rPr lang="en-US" sz="2400" b="1" dirty="0" smtClean="0">
                <a:solidFill>
                  <a:srgbClr val="1C76BD"/>
                </a:solidFill>
                <a:latin typeface="Gotham Book" charset="0"/>
              </a:rPr>
              <a:t>underuse of AAIs</a:t>
            </a:r>
            <a:r>
              <a:rPr lang="en-US" sz="2400" dirty="0" smtClean="0">
                <a:solidFill>
                  <a:prstClr val="black">
                    <a:lumMod val="75000"/>
                    <a:lumOff val="25000"/>
                  </a:prstClr>
                </a:solidFill>
                <a:latin typeface="Gotham Book" charset="0"/>
              </a:rPr>
              <a:t> reported in many studies.</a:t>
            </a:r>
          </a:p>
          <a:p>
            <a:pPr marL="285750" indent="-285750" algn="just">
              <a:spcBef>
                <a:spcPts val="1200"/>
              </a:spcBef>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Patients, parents and </a:t>
            </a:r>
            <a:r>
              <a:rPr lang="en-US" sz="2400" dirty="0" err="1" smtClean="0">
                <a:solidFill>
                  <a:prstClr val="black">
                    <a:lumMod val="75000"/>
                    <a:lumOff val="25000"/>
                  </a:prstClr>
                </a:solidFill>
                <a:latin typeface="Gotham Book" charset="0"/>
              </a:rPr>
              <a:t>carers</a:t>
            </a:r>
            <a:r>
              <a:rPr lang="en-US" sz="2400" dirty="0" smtClean="0">
                <a:solidFill>
                  <a:prstClr val="black">
                    <a:lumMod val="75000"/>
                    <a:lumOff val="25000"/>
                  </a:prstClr>
                </a:solidFill>
                <a:latin typeface="Gotham Book" charset="0"/>
              </a:rPr>
              <a:t> are reluctant to use them for 2 main reasons: </a:t>
            </a:r>
          </a:p>
          <a:p>
            <a:pPr marL="800100" lvl="1" indent="-342900" algn="just">
              <a:buClr>
                <a:srgbClr val="1C76BD"/>
              </a:buClr>
              <a:buFont typeface="+mj-lt"/>
              <a:buAutoNum type="arabicPeriod"/>
              <a:defRPr/>
            </a:pPr>
            <a:r>
              <a:rPr lang="en-US" sz="2400" dirty="0" smtClean="0">
                <a:solidFill>
                  <a:prstClr val="black">
                    <a:lumMod val="75000"/>
                    <a:lumOff val="25000"/>
                  </a:prstClr>
                </a:solidFill>
                <a:latin typeface="Gotham Book" charset="0"/>
              </a:rPr>
              <a:t>They </a:t>
            </a:r>
            <a:r>
              <a:rPr lang="en-US" sz="2400" dirty="0" smtClean="0">
                <a:solidFill>
                  <a:srgbClr val="1C76BD"/>
                </a:solidFill>
                <a:latin typeface="Gotham Book" charset="0"/>
              </a:rPr>
              <a:t>think they have more time </a:t>
            </a:r>
            <a:r>
              <a:rPr lang="en-US" sz="2400" dirty="0" smtClean="0">
                <a:solidFill>
                  <a:prstClr val="black">
                    <a:lumMod val="75000"/>
                    <a:lumOff val="25000"/>
                  </a:prstClr>
                </a:solidFill>
                <a:latin typeface="Gotham Book" charset="0"/>
              </a:rPr>
              <a:t>to value the evolution of symptoms.</a:t>
            </a:r>
          </a:p>
          <a:p>
            <a:pPr marL="800100" lvl="1" indent="-342900" algn="just">
              <a:buClr>
                <a:srgbClr val="1C76BD"/>
              </a:buClr>
              <a:buFont typeface="+mj-lt"/>
              <a:buAutoNum type="arabicPeriod"/>
              <a:defRPr/>
            </a:pPr>
            <a:r>
              <a:rPr lang="en-US" sz="2400" dirty="0" smtClean="0">
                <a:solidFill>
                  <a:prstClr val="black">
                    <a:lumMod val="75000"/>
                    <a:lumOff val="25000"/>
                  </a:prstClr>
                </a:solidFill>
                <a:latin typeface="Gotham Book" charset="0"/>
              </a:rPr>
              <a:t>The situation is </a:t>
            </a:r>
            <a:r>
              <a:rPr lang="en-US" sz="2400" dirty="0" smtClean="0">
                <a:solidFill>
                  <a:srgbClr val="1C76BD"/>
                </a:solidFill>
                <a:latin typeface="Gotham Book" charset="0"/>
              </a:rPr>
              <a:t>perceived </a:t>
            </a:r>
            <a:r>
              <a:rPr lang="en-US" sz="2400" dirty="0" smtClean="0">
                <a:solidFill>
                  <a:srgbClr val="1C76BD"/>
                </a:solidFill>
                <a:latin typeface="Gotham Book" charset="0"/>
              </a:rPr>
              <a:t>as not potentially fatal.</a:t>
            </a:r>
          </a:p>
          <a:p>
            <a:pPr marL="800100" lvl="1" indent="-342900" algn="just">
              <a:buClr>
                <a:srgbClr val="1C76BD"/>
              </a:buClr>
              <a:buFont typeface="+mj-lt"/>
              <a:buAutoNum type="arabicPeriod"/>
              <a:defRPr/>
            </a:pPr>
            <a:endParaRPr lang="en-US" sz="2400" dirty="0">
              <a:solidFill>
                <a:prstClr val="black">
                  <a:lumMod val="75000"/>
                  <a:lumOff val="25000"/>
                </a:prstClr>
              </a:solidFill>
              <a:latin typeface="Gotham Book" charset="0"/>
            </a:endParaRPr>
          </a:p>
          <a:p>
            <a:pPr marL="285750" indent="-285750" algn="just">
              <a:spcAft>
                <a:spcPts val="12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What does this imply? </a:t>
            </a:r>
          </a:p>
          <a:p>
            <a:pPr marL="742950" lvl="1" indent="-285750" algn="jus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Adrenaline is the only effective treatment for anaphylaxis.</a:t>
            </a:r>
          </a:p>
          <a:p>
            <a:pPr marL="742950" lvl="1" indent="-285750">
              <a:spcBef>
                <a:spcPts val="1200"/>
              </a:spcBef>
              <a:buClr>
                <a:srgbClr val="1C76BD"/>
              </a:buClr>
              <a:buFont typeface="Arial" panose="020B0604020202020204" pitchFamily="34" charset="0"/>
              <a:buChar char="•"/>
              <a:defRPr/>
            </a:pPr>
            <a:r>
              <a:rPr lang="en-US" sz="2400" dirty="0" smtClean="0">
                <a:solidFill>
                  <a:srgbClr val="FF0000"/>
                </a:solidFill>
                <a:latin typeface="Gotham Book" charset="0"/>
              </a:rPr>
              <a:t>Most cases of reported deaths from anaphylaxis have been </a:t>
            </a:r>
            <a:r>
              <a:rPr lang="en-US" sz="2400" dirty="0" smtClean="0">
                <a:solidFill>
                  <a:srgbClr val="FF0000"/>
                </a:solidFill>
                <a:latin typeface="Gotham Book" charset="0"/>
              </a:rPr>
              <a:t>associated </a:t>
            </a:r>
            <a:r>
              <a:rPr lang="en-US" sz="2400" dirty="0" smtClean="0">
                <a:solidFill>
                  <a:srgbClr val="FF0000"/>
                </a:solidFill>
                <a:latin typeface="Gotham Book" charset="0"/>
              </a:rPr>
              <a:t>with delayed administration of epinephrine.</a:t>
            </a:r>
          </a:p>
          <a:p>
            <a:pPr marL="742950" lvl="1" indent="-285750" algn="just">
              <a:buClr>
                <a:srgbClr val="1C76BD"/>
              </a:buClr>
              <a:buFont typeface="Arial" panose="020B0604020202020204" pitchFamily="34" charset="0"/>
              <a:buChar char="•"/>
              <a:defRPr/>
            </a:pPr>
            <a:endParaRPr lang="en-US" dirty="0">
              <a:solidFill>
                <a:prstClr val="black">
                  <a:lumMod val="75000"/>
                  <a:lumOff val="25000"/>
                </a:prstClr>
              </a:solidFill>
              <a:latin typeface="Gotham Book" charset="0"/>
            </a:endParaRPr>
          </a:p>
          <a:p>
            <a:pPr lvl="1" algn="just">
              <a:buClr>
                <a:srgbClr val="1C76BD"/>
              </a:buClr>
              <a:defRPr/>
            </a:pPr>
            <a:endParaRPr lang="en-US" dirty="0" smtClean="0">
              <a:solidFill>
                <a:prstClr val="black">
                  <a:lumMod val="75000"/>
                  <a:lumOff val="25000"/>
                </a:prstClr>
              </a:solidFill>
              <a:latin typeface="Gotham Book" charset="0"/>
            </a:endParaRPr>
          </a:p>
          <a:p>
            <a:pPr lvl="1" algn="just">
              <a:buClr>
                <a:srgbClr val="1C76BD"/>
              </a:buClr>
              <a:defRPr/>
            </a:pPr>
            <a:endParaRPr lang="en-US" dirty="0">
              <a:solidFill>
                <a:prstClr val="black">
                  <a:lumMod val="75000"/>
                  <a:lumOff val="25000"/>
                </a:prstClr>
              </a:solidFill>
              <a:latin typeface="Gotham Book" charset="0"/>
            </a:endParaRPr>
          </a:p>
          <a:p>
            <a:pPr marL="1200150" lvl="2" indent="-285750" algn="jus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1200150" lvl="2" indent="-285750" algn="jus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buClr>
                <a:srgbClr val="1C76BD"/>
              </a:buClr>
              <a:buFont typeface="Arial" panose="020B0604020202020204" pitchFamily="34" charset="0"/>
              <a:buChar char="•"/>
              <a:defRPr/>
            </a:pPr>
            <a:endParaRPr lang="en-US" dirty="0">
              <a:solidFill>
                <a:prstClr val="black">
                  <a:lumMod val="75000"/>
                  <a:lumOff val="25000"/>
                </a:prstClr>
              </a:solidFill>
              <a:latin typeface="Gotham Book" charset="0"/>
            </a:endParaRPr>
          </a:p>
          <a:p>
            <a:pPr lvl="1" algn="just">
              <a:buClr>
                <a:srgbClr val="1C76BD"/>
              </a:buClr>
              <a:defRPr/>
            </a:pPr>
            <a:endParaRPr lang="en-US" dirty="0">
              <a:solidFill>
                <a:prstClr val="black">
                  <a:lumMod val="75000"/>
                  <a:lumOff val="25000"/>
                </a:prstClr>
              </a:solidFill>
              <a:latin typeface="Gotham Book" charset="0"/>
            </a:endParaRPr>
          </a:p>
          <a:p>
            <a:pPr marL="285750" indent="-285750" algn="jus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algn="just">
              <a:spcBef>
                <a:spcPts val="600"/>
              </a:spcBef>
              <a:spcAft>
                <a:spcPts val="600"/>
              </a:spcAft>
              <a:buClr>
                <a:srgbClr val="1C76BD"/>
              </a:buClr>
              <a:defRPr/>
            </a:pPr>
            <a:endParaRPr lang="en-US" sz="1200" dirty="0">
              <a:solidFill>
                <a:prstClr val="black">
                  <a:lumMod val="75000"/>
                  <a:lumOff val="25000"/>
                </a:prstClr>
              </a:solidFill>
              <a:latin typeface="Gotham Book" charset="0"/>
              <a:ea typeface="Gotham Book" charset="0"/>
              <a:cs typeface="Gotham Book" charset="0"/>
            </a:endParaRPr>
          </a:p>
          <a:p>
            <a:pPr marL="285750" marR="0" lvl="0" indent="-285750" algn="just"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lang="en-US" sz="2400" dirty="0" smtClean="0">
              <a:solidFill>
                <a:prstClr val="black">
                  <a:lumMod val="75000"/>
                  <a:lumOff val="25000"/>
                </a:prstClr>
              </a:solidFill>
              <a:latin typeface="Gotham Book" charset="0"/>
              <a:ea typeface="Gotham Book" charset="0"/>
              <a:cs typeface="Gotham Book" charset="0"/>
            </a:endParaRPr>
          </a:p>
          <a:p>
            <a:pPr marL="285750" lvl="0" indent="-285750">
              <a:spcBef>
                <a:spcPts val="600"/>
              </a:spcBef>
              <a:spcAft>
                <a:spcPts val="600"/>
              </a:spcAft>
              <a:buClr>
                <a:srgbClr val="1C76BD"/>
              </a:buClr>
              <a:buFont typeface="Arial" panose="020B0604020202020204" pitchFamily="34" charset="0"/>
              <a:buChar char="•"/>
              <a:defRPr/>
            </a:pPr>
            <a:endParaRPr lang="en-US" sz="2400" dirty="0" smtClean="0">
              <a:solidFill>
                <a:prstClr val="black">
                  <a:lumMod val="75000"/>
                  <a:lumOff val="25000"/>
                </a:prstClr>
              </a:solidFill>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a:p>
            <a:pPr marL="457200" marR="0" lvl="1" indent="0" algn="l" defTabSz="914400" rtl="0" eaLnBrk="1" fontAlgn="auto" latinLnBrk="0" hangingPunct="1">
              <a:lnSpc>
                <a:spcPct val="100000"/>
              </a:lnSpc>
              <a:spcBef>
                <a:spcPts val="600"/>
              </a:spcBef>
              <a:spcAft>
                <a:spcPts val="600"/>
              </a:spcAft>
              <a:buClr>
                <a:srgbClr val="1C76BD"/>
              </a:buClr>
              <a:buSzTx/>
              <a:buFontTx/>
              <a:buNone/>
              <a:tabLst/>
              <a:defRPr/>
            </a:pPr>
            <a:endParaRPr kumimoji="0" lang="en-US" sz="26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p:txBody>
      </p:sp>
      <p:sp>
        <p:nvSpPr>
          <p:cNvPr id="5" name="TextBox 10">
            <a:extLst>
              <a:ext uri="{FF2B5EF4-FFF2-40B4-BE49-F238E27FC236}">
                <a16:creationId xmlns:a16="http://schemas.microsoft.com/office/drawing/2014/main" xmlns="" id="{87A13100-F82F-49BD-BC96-D42121538778}"/>
              </a:ext>
            </a:extLst>
          </p:cNvPr>
          <p:cNvSpPr txBox="1"/>
          <p:nvPr/>
        </p:nvSpPr>
        <p:spPr>
          <a:xfrm>
            <a:off x="2587625" y="208300"/>
            <a:ext cx="6940550" cy="1015663"/>
          </a:xfrm>
          <a:prstGeom prst="rect">
            <a:avLst/>
          </a:prstGeom>
          <a:noFill/>
          <a:effectLst>
            <a:outerShdw sx="1000" sy="1000" algn="ctr" rotWithShape="0">
              <a:schemeClr val="accent1">
                <a:lumMod val="50000"/>
              </a:schemeClr>
            </a:outerShdw>
          </a:effectLst>
        </p:spPr>
        <p:txBody>
          <a:bodyPr l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4490CE"/>
                </a:solidFill>
                <a:latin typeface="Gotham Bold" charset="0"/>
                <a:ea typeface="Gotham Bold" charset="0"/>
                <a:cs typeface="Gotham Bold" charset="0"/>
              </a:rPr>
              <a:t>2</a:t>
            </a:r>
            <a:r>
              <a:rPr lang="en-US" sz="3000" b="1" dirty="0" smtClean="0">
                <a:solidFill>
                  <a:srgbClr val="4490CE"/>
                </a:solidFill>
                <a:latin typeface="Gotham Bold" charset="0"/>
                <a:ea typeface="Gotham Bold" charset="0"/>
                <a:cs typeface="Gotham Bold" charset="0"/>
              </a:rPr>
              <a:t>. UNDERUSE OF AAIs AND WHAT </a:t>
            </a:r>
            <a:r>
              <a:rPr lang="en-US" sz="3000" b="1" dirty="0" smtClean="0">
                <a:solidFill>
                  <a:srgbClr val="4490CE"/>
                </a:solidFill>
                <a:latin typeface="Gotham Bold" charset="0"/>
                <a:ea typeface="Gotham Bold" charset="0"/>
                <a:cs typeface="Gotham Bold" charset="0"/>
              </a:rPr>
              <a:t>IT IMPLIES</a:t>
            </a:r>
            <a:endParaRPr lang="en-US" sz="3000" b="1" dirty="0" smtClean="0">
              <a:solidFill>
                <a:srgbClr val="4490CE"/>
              </a:solidFill>
              <a:latin typeface="Gotham Bold" charset="0"/>
              <a:ea typeface="Gotham Bold" charset="0"/>
              <a:cs typeface="Gotham Bold" charset="0"/>
            </a:endParaRPr>
          </a:p>
        </p:txBody>
      </p:sp>
      <p:pic>
        <p:nvPicPr>
          <p:cNvPr id="4101" name="Picture 5">
            <a:extLst>
              <a:ext uri="{FF2B5EF4-FFF2-40B4-BE49-F238E27FC236}">
                <a16:creationId xmlns:a16="http://schemas.microsoft.com/office/drawing/2014/main" xmlns="" id="{F70CC1CD-4D9E-45EA-AEA6-2151A1350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0350"/>
            <a:ext cx="1843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7">
            <a:extLst>
              <a:ext uri="{FF2B5EF4-FFF2-40B4-BE49-F238E27FC236}">
                <a16:creationId xmlns:a16="http://schemas.microsoft.com/office/drawing/2014/main" xmlns="" id="{8EE0CBF9-7351-4CC8-9E74-0745546E98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4F4AD2-5862-4C61-9649-DB0AEBF86665}"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3" name="Straight Connector 2">
            <a:extLst>
              <a:ext uri="{FF2B5EF4-FFF2-40B4-BE49-F238E27FC236}">
                <a16:creationId xmlns:a16="http://schemas.microsoft.com/office/drawing/2014/main" xmlns="" id="{9CDB2D65-7D72-4690-8A47-1035B85ECD31}"/>
              </a:ext>
            </a:extLst>
          </p:cNvPr>
          <p:cNvCxnSpPr/>
          <p:nvPr/>
        </p:nvCxnSpPr>
        <p:spPr>
          <a:xfrm flipV="1">
            <a:off x="371475" y="1360488"/>
            <a:ext cx="8980488" cy="11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775370"/>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xmlns="" id="{66D26E72-2E86-4FB8-B05C-44A61BC2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97" r="28743" b="16779"/>
          <a:stretch>
            <a:fillRect/>
          </a:stretch>
        </p:blipFill>
        <p:spPr bwMode="auto">
          <a:xfrm>
            <a:off x="8201025" y="5397500"/>
            <a:ext cx="1704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C6115463-F00C-4088-BD80-E639630300EE}"/>
              </a:ext>
            </a:extLst>
          </p:cNvPr>
          <p:cNvSpPr txBox="1"/>
          <p:nvPr/>
        </p:nvSpPr>
        <p:spPr>
          <a:xfrm>
            <a:off x="427845" y="1479388"/>
            <a:ext cx="8980487" cy="4302125"/>
          </a:xfrm>
          <a:prstGeom prst="rect">
            <a:avLst/>
          </a:prstGeom>
          <a:noFill/>
        </p:spPr>
        <p:txBody>
          <a:bodyPr lIns="0" tIns="0" rIns="0" bIns="0"/>
          <a:lstStyle/>
          <a:p>
            <a:pPr marL="285750" indent="-285750" algn="jus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Patients </a:t>
            </a:r>
            <a:r>
              <a:rPr lang="en-US" sz="2400" dirty="0" smtClean="0">
                <a:solidFill>
                  <a:srgbClr val="FF0000"/>
                </a:solidFill>
                <a:latin typeface="Gotham Book" charset="0"/>
              </a:rPr>
              <a:t>don’t want to reveal their risk for anaphylaxis.</a:t>
            </a:r>
            <a:endParaRPr lang="en-US" sz="2400" dirty="0" smtClean="0">
              <a:solidFill>
                <a:prstClr val="black">
                  <a:lumMod val="75000"/>
                  <a:lumOff val="25000"/>
                </a:prstClr>
              </a:solidFill>
              <a:latin typeface="Gotham Book" charset="0"/>
            </a:endParaRPr>
          </a:p>
          <a:p>
            <a:pPr marL="285750" indent="-285750" algn="just">
              <a:spcBef>
                <a:spcPts val="1200"/>
              </a:spcBef>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They are prevented by: </a:t>
            </a:r>
          </a:p>
          <a:p>
            <a:pPr marL="800100" lvl="1" indent="-342900" algn="just">
              <a:buClr>
                <a:srgbClr val="1C76BD"/>
              </a:buClr>
              <a:buFont typeface="Courier New" panose="02070309020205020404" pitchFamily="49" charset="0"/>
              <a:buChar char="o"/>
              <a:defRPr/>
            </a:pPr>
            <a:r>
              <a:rPr lang="en-US" sz="2400" b="1" dirty="0" smtClean="0">
                <a:solidFill>
                  <a:srgbClr val="1C76BD"/>
                </a:solidFill>
                <a:latin typeface="Gotham Book" charset="0"/>
              </a:rPr>
              <a:t>Shame</a:t>
            </a:r>
          </a:p>
          <a:p>
            <a:pPr marL="800100" lvl="1" indent="-342900" algn="just">
              <a:buClr>
                <a:srgbClr val="1C76BD"/>
              </a:buClr>
              <a:buFont typeface="Courier New" panose="02070309020205020404" pitchFamily="49" charset="0"/>
              <a:buChar char="o"/>
              <a:defRPr/>
            </a:pPr>
            <a:r>
              <a:rPr lang="en-US" sz="2400" b="1" dirty="0" smtClean="0">
                <a:solidFill>
                  <a:srgbClr val="1C76BD"/>
                </a:solidFill>
                <a:latin typeface="Gotham Book" charset="0"/>
              </a:rPr>
              <a:t>Social pressure of normality </a:t>
            </a:r>
          </a:p>
          <a:p>
            <a:pPr marL="800100" lvl="1" indent="-342900" algn="just">
              <a:buClr>
                <a:srgbClr val="1C76BD"/>
              </a:buClr>
              <a:buFont typeface="Courier New" panose="02070309020205020404" pitchFamily="49" charset="0"/>
              <a:buChar char="o"/>
              <a:defRPr/>
            </a:pPr>
            <a:r>
              <a:rPr lang="en-US" sz="2400" b="1" dirty="0" smtClean="0">
                <a:solidFill>
                  <a:srgbClr val="1C76BD"/>
                </a:solidFill>
                <a:latin typeface="Gotham Book" charset="0"/>
              </a:rPr>
              <a:t>Fear</a:t>
            </a:r>
          </a:p>
          <a:p>
            <a:pPr marL="285750" indent="-285750" algn="just">
              <a:spcBef>
                <a:spcPts val="1800"/>
              </a:spcBef>
              <a:spcAft>
                <a:spcPts val="600"/>
              </a:spcAft>
              <a:buClr>
                <a:srgbClr val="1C76BD"/>
              </a:buClr>
              <a:buFont typeface="Arial" panose="020B0604020202020204" pitchFamily="34" charset="0"/>
              <a:buChar char="•"/>
              <a:defRPr/>
            </a:pPr>
            <a:r>
              <a:rPr lang="en-US" sz="2300" dirty="0" smtClean="0">
                <a:solidFill>
                  <a:prstClr val="black">
                    <a:lumMod val="75000"/>
                    <a:lumOff val="25000"/>
                  </a:prstClr>
                </a:solidFill>
                <a:latin typeface="Gotham Book" charset="0"/>
              </a:rPr>
              <a:t>For adolescents, the </a:t>
            </a:r>
            <a:r>
              <a:rPr lang="en-US" sz="2300" dirty="0">
                <a:solidFill>
                  <a:prstClr val="black">
                    <a:lumMod val="75000"/>
                    <a:lumOff val="25000"/>
                  </a:prstClr>
                </a:solidFill>
                <a:latin typeface="Gotham Book" charset="0"/>
              </a:rPr>
              <a:t>AAI contrasts with the need to feel autonomous, free and independent. Many “forget” at home because the AAI plays as a reminder of their disease and the risk of a severe reaction.</a:t>
            </a:r>
          </a:p>
          <a:p>
            <a:pPr marL="285750" indent="-285750" algn="just">
              <a:spcBef>
                <a:spcPts val="600"/>
              </a:spcBef>
              <a:spcAft>
                <a:spcPts val="600"/>
              </a:spcAft>
              <a:buClr>
                <a:srgbClr val="1C76BD"/>
              </a:buClr>
              <a:buFont typeface="Arial" panose="020B0604020202020204" pitchFamily="34" charset="0"/>
              <a:buChar char="•"/>
              <a:defRPr/>
            </a:pPr>
            <a:r>
              <a:rPr lang="en-US" sz="2300" dirty="0" smtClean="0">
                <a:solidFill>
                  <a:prstClr val="black">
                    <a:lumMod val="75000"/>
                    <a:lumOff val="25000"/>
                  </a:prstClr>
                </a:solidFill>
                <a:latin typeface="Gotham Book" charset="0"/>
              </a:rPr>
              <a:t>In </a:t>
            </a:r>
            <a:r>
              <a:rPr lang="en-US" sz="2300" dirty="0">
                <a:solidFill>
                  <a:prstClr val="black">
                    <a:lumMod val="75000"/>
                    <a:lumOff val="25000"/>
                  </a:prstClr>
                </a:solidFill>
                <a:latin typeface="Gotham Book" charset="0"/>
              </a:rPr>
              <a:t>case of fatal anaphylaxis reactions, the community is shaken and shocked. </a:t>
            </a:r>
            <a:r>
              <a:rPr lang="en-US" sz="2300" b="1" dirty="0" smtClean="0">
                <a:solidFill>
                  <a:prstClr val="black">
                    <a:lumMod val="75000"/>
                    <a:lumOff val="25000"/>
                  </a:prstClr>
                </a:solidFill>
                <a:latin typeface="Gotham Book" charset="0"/>
              </a:rPr>
              <a:t>The </a:t>
            </a:r>
            <a:r>
              <a:rPr lang="en-US" sz="2300" b="1" dirty="0" smtClean="0">
                <a:solidFill>
                  <a:prstClr val="black">
                    <a:lumMod val="75000"/>
                    <a:lumOff val="25000"/>
                  </a:prstClr>
                </a:solidFill>
                <a:latin typeface="Gotham Book" charset="0"/>
              </a:rPr>
              <a:t>degree of the effect depends on how familiar the members of the community </a:t>
            </a:r>
            <a:r>
              <a:rPr lang="en-US" sz="2300" dirty="0" smtClean="0">
                <a:solidFill>
                  <a:prstClr val="black">
                    <a:lumMod val="75000"/>
                    <a:lumOff val="25000"/>
                  </a:prstClr>
                </a:solidFill>
                <a:latin typeface="Gotham Book" charset="0"/>
              </a:rPr>
              <a:t>are with anaphylaxis. </a:t>
            </a:r>
          </a:p>
          <a:p>
            <a:pPr marL="285750" indent="-285750" algn="just">
              <a:spcBef>
                <a:spcPts val="600"/>
              </a:spcBef>
              <a:spcAft>
                <a:spcPts val="600"/>
              </a:spcAft>
              <a:buClr>
                <a:srgbClr val="1C76BD"/>
              </a:buClr>
              <a:buFont typeface="Arial" panose="020B0604020202020204" pitchFamily="34" charset="0"/>
              <a:buChar char="•"/>
              <a:defRPr/>
            </a:pPr>
            <a:endParaRPr lang="en-US" sz="2400" dirty="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algn="just">
              <a:spcBef>
                <a:spcPts val="600"/>
              </a:spcBef>
              <a:spcAft>
                <a:spcPts val="600"/>
              </a:spcAft>
              <a:buClr>
                <a:srgbClr val="1C76BD"/>
              </a:buClr>
              <a:defRPr/>
            </a:pPr>
            <a:endParaRPr lang="en-US" sz="1200" dirty="0">
              <a:solidFill>
                <a:prstClr val="black">
                  <a:lumMod val="75000"/>
                  <a:lumOff val="25000"/>
                </a:prstClr>
              </a:solidFill>
              <a:latin typeface="Gotham Book" charset="0"/>
              <a:ea typeface="Gotham Book" charset="0"/>
              <a:cs typeface="Gotham Book" charset="0"/>
            </a:endParaRPr>
          </a:p>
          <a:p>
            <a:pPr marL="285750" marR="0" lvl="0" indent="-285750" algn="just"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lang="en-US" sz="2400" dirty="0" smtClean="0">
              <a:solidFill>
                <a:prstClr val="black">
                  <a:lumMod val="75000"/>
                  <a:lumOff val="25000"/>
                </a:prstClr>
              </a:solidFill>
              <a:latin typeface="Gotham Book" charset="0"/>
              <a:ea typeface="Gotham Book" charset="0"/>
              <a:cs typeface="Gotham Book" charset="0"/>
            </a:endParaRPr>
          </a:p>
          <a:p>
            <a:pPr marL="285750" lvl="0" indent="-285750">
              <a:spcBef>
                <a:spcPts val="600"/>
              </a:spcBef>
              <a:spcAft>
                <a:spcPts val="600"/>
              </a:spcAft>
              <a:buClr>
                <a:srgbClr val="1C76BD"/>
              </a:buClr>
              <a:buFont typeface="Arial" panose="020B0604020202020204" pitchFamily="34" charset="0"/>
              <a:buChar char="•"/>
              <a:defRPr/>
            </a:pPr>
            <a:endParaRPr lang="en-US" sz="2400" dirty="0" smtClean="0">
              <a:solidFill>
                <a:prstClr val="black">
                  <a:lumMod val="75000"/>
                  <a:lumOff val="25000"/>
                </a:prstClr>
              </a:solidFill>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a:p>
            <a:pPr marL="457200" marR="0" lvl="1" indent="0" algn="l" defTabSz="914400" rtl="0" eaLnBrk="1" fontAlgn="auto" latinLnBrk="0" hangingPunct="1">
              <a:lnSpc>
                <a:spcPct val="100000"/>
              </a:lnSpc>
              <a:spcBef>
                <a:spcPts val="600"/>
              </a:spcBef>
              <a:spcAft>
                <a:spcPts val="600"/>
              </a:spcAft>
              <a:buClr>
                <a:srgbClr val="1C76BD"/>
              </a:buClr>
              <a:buSzTx/>
              <a:buFontTx/>
              <a:buNone/>
              <a:tabLst/>
              <a:defRPr/>
            </a:pPr>
            <a:endParaRPr kumimoji="0" lang="en-US" sz="26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p:txBody>
      </p:sp>
      <p:sp>
        <p:nvSpPr>
          <p:cNvPr id="5" name="TextBox 10">
            <a:extLst>
              <a:ext uri="{FF2B5EF4-FFF2-40B4-BE49-F238E27FC236}">
                <a16:creationId xmlns:a16="http://schemas.microsoft.com/office/drawing/2014/main" xmlns="" id="{87A13100-F82F-49BD-BC96-D42121538778}"/>
              </a:ext>
            </a:extLst>
          </p:cNvPr>
          <p:cNvSpPr txBox="1"/>
          <p:nvPr/>
        </p:nvSpPr>
        <p:spPr>
          <a:xfrm>
            <a:off x="2587625" y="237037"/>
            <a:ext cx="6940550" cy="1015663"/>
          </a:xfrm>
          <a:prstGeom prst="rect">
            <a:avLst/>
          </a:prstGeom>
          <a:noFill/>
          <a:effectLst>
            <a:outerShdw sx="1000" sy="1000" algn="ctr" rotWithShape="0">
              <a:schemeClr val="accent1">
                <a:lumMod val="50000"/>
              </a:schemeClr>
            </a:outerShdw>
          </a:effectLst>
        </p:spPr>
        <p:txBody>
          <a:bodyPr l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4490CE"/>
                </a:solidFill>
                <a:latin typeface="Gotham Bold" charset="0"/>
                <a:ea typeface="Gotham Bold" charset="0"/>
                <a:cs typeface="Gotham Bold" charset="0"/>
              </a:rPr>
              <a:t>3</a:t>
            </a:r>
            <a:r>
              <a:rPr lang="en-US" sz="3000" b="1" dirty="0" smtClean="0">
                <a:solidFill>
                  <a:srgbClr val="4490CE"/>
                </a:solidFill>
                <a:latin typeface="Gotham Bold" charset="0"/>
                <a:ea typeface="Gotham Bold" charset="0"/>
                <a:cs typeface="Gotham Bold" charset="0"/>
              </a:rPr>
              <a:t>. SOCIAL IMPLICATION ON AAIs USE</a:t>
            </a:r>
          </a:p>
        </p:txBody>
      </p:sp>
      <p:pic>
        <p:nvPicPr>
          <p:cNvPr id="4101" name="Picture 5">
            <a:extLst>
              <a:ext uri="{FF2B5EF4-FFF2-40B4-BE49-F238E27FC236}">
                <a16:creationId xmlns:a16="http://schemas.microsoft.com/office/drawing/2014/main" xmlns="" id="{F70CC1CD-4D9E-45EA-AEA6-2151A1350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0350"/>
            <a:ext cx="1843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7">
            <a:extLst>
              <a:ext uri="{FF2B5EF4-FFF2-40B4-BE49-F238E27FC236}">
                <a16:creationId xmlns:a16="http://schemas.microsoft.com/office/drawing/2014/main" xmlns="" id="{8EE0CBF9-7351-4CC8-9E74-0745546E98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4F4AD2-5862-4C61-9649-DB0AEBF86665}"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3" name="Straight Connector 2">
            <a:extLst>
              <a:ext uri="{FF2B5EF4-FFF2-40B4-BE49-F238E27FC236}">
                <a16:creationId xmlns:a16="http://schemas.microsoft.com/office/drawing/2014/main" xmlns="" id="{9CDB2D65-7D72-4690-8A47-1035B85ECD31}"/>
              </a:ext>
            </a:extLst>
          </p:cNvPr>
          <p:cNvCxnSpPr/>
          <p:nvPr/>
        </p:nvCxnSpPr>
        <p:spPr>
          <a:xfrm flipV="1">
            <a:off x="371475" y="1360488"/>
            <a:ext cx="8980488" cy="11112"/>
          </a:xfrm>
          <a:prstGeom prst="line">
            <a:avLst/>
          </a:prstGeom>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a:off x="5774118" y="2441512"/>
            <a:ext cx="154547" cy="107809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6306490" y="2579506"/>
            <a:ext cx="3410597" cy="784830"/>
          </a:xfrm>
          <a:prstGeom prst="rect">
            <a:avLst/>
          </a:prstGeom>
          <a:noFill/>
        </p:spPr>
        <p:txBody>
          <a:bodyPr wrap="square" lIns="0" tIns="0" rIns="0" numCol="2" spcCol="360000" rtlCol="0">
            <a:spAutoFit/>
          </a:bodyPr>
          <a:lstStyle/>
          <a:p>
            <a:pPr algn="just"/>
            <a:r>
              <a:rPr lang="en-GB" sz="2400" dirty="0" smtClean="0">
                <a:solidFill>
                  <a:prstClr val="black">
                    <a:lumMod val="75000"/>
                    <a:lumOff val="25000"/>
                  </a:prstClr>
                </a:solidFill>
                <a:latin typeface="Gotham Book" charset="0"/>
              </a:rPr>
              <a:t>… of being outsiders </a:t>
            </a:r>
            <a:endParaRPr lang="en-GB" sz="2400" dirty="0">
              <a:solidFill>
                <a:prstClr val="black">
                  <a:lumMod val="75000"/>
                  <a:lumOff val="25000"/>
                </a:prstClr>
              </a:solidFill>
              <a:latin typeface="Gotham Book" charset="0"/>
            </a:endParaRPr>
          </a:p>
        </p:txBody>
      </p:sp>
      <p:sp>
        <p:nvSpPr>
          <p:cNvPr id="12" name="Bent-Up Arrow 11"/>
          <p:cNvSpPr/>
          <p:nvPr/>
        </p:nvSpPr>
        <p:spPr>
          <a:xfrm rot="5400000">
            <a:off x="1459766" y="6135952"/>
            <a:ext cx="222093" cy="834189"/>
          </a:xfrm>
          <a:prstGeom prst="bentUpArrow">
            <a:avLst/>
          </a:prstGeom>
          <a:solidFill>
            <a:srgbClr val="1C76BD"/>
          </a:solidFill>
          <a:ln>
            <a:solidFill>
              <a:srgbClr val="1C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334055" y="6366854"/>
            <a:ext cx="4100514" cy="415498"/>
          </a:xfrm>
          <a:prstGeom prst="rect">
            <a:avLst/>
          </a:prstGeom>
          <a:noFill/>
        </p:spPr>
        <p:txBody>
          <a:bodyPr wrap="square" lIns="0" tIns="0" rIns="0" numCol="2" spcCol="360000" rtlCol="0">
            <a:spAutoFit/>
          </a:bodyPr>
          <a:lstStyle/>
          <a:p>
            <a:r>
              <a:rPr lang="en-GB" sz="2400" dirty="0">
                <a:solidFill>
                  <a:prstClr val="black">
                    <a:lumMod val="75000"/>
                    <a:lumOff val="25000"/>
                  </a:prstClr>
                </a:solidFill>
                <a:latin typeface="Gotham Book" charset="0"/>
              </a:rPr>
              <a:t>EDUCATION!</a:t>
            </a:r>
          </a:p>
        </p:txBody>
      </p:sp>
    </p:spTree>
    <p:extLst>
      <p:ext uri="{BB962C8B-B14F-4D97-AF65-F5344CB8AC3E}">
        <p14:creationId xmlns:p14="http://schemas.microsoft.com/office/powerpoint/2010/main" val="2410146417"/>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xmlns="" id="{66D26E72-2E86-4FB8-B05C-44A61BC2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97" r="28743" b="16779"/>
          <a:stretch>
            <a:fillRect/>
          </a:stretch>
        </p:blipFill>
        <p:spPr bwMode="auto">
          <a:xfrm>
            <a:off x="8201025" y="5397500"/>
            <a:ext cx="1704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C6115463-F00C-4088-BD80-E639630300EE}"/>
              </a:ext>
            </a:extLst>
          </p:cNvPr>
          <p:cNvSpPr txBox="1"/>
          <p:nvPr/>
        </p:nvSpPr>
        <p:spPr>
          <a:xfrm>
            <a:off x="547688" y="1644650"/>
            <a:ext cx="8980487" cy="4302125"/>
          </a:xfrm>
          <a:prstGeom prst="rect">
            <a:avLst/>
          </a:prstGeom>
          <a:noFill/>
        </p:spPr>
        <p:txBody>
          <a:bodyPr lIns="0" tIns="0" rIns="0" bIns="0"/>
          <a:lstStyle/>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Prescribing an AAI should be combined with: </a:t>
            </a:r>
          </a:p>
          <a:p>
            <a:pPr marL="742950" lvl="1"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Specialist allergy </a:t>
            </a:r>
            <a:r>
              <a:rPr lang="en-US" sz="2400" b="1" dirty="0" smtClean="0">
                <a:solidFill>
                  <a:srgbClr val="1C76BD"/>
                </a:solidFill>
                <a:latin typeface="Gotham Book" charset="0"/>
              </a:rPr>
              <a:t>advice</a:t>
            </a:r>
            <a:r>
              <a:rPr lang="en-US" sz="2400" dirty="0" smtClean="0">
                <a:solidFill>
                  <a:prstClr val="black">
                    <a:lumMod val="75000"/>
                    <a:lumOff val="25000"/>
                  </a:prstClr>
                </a:solidFill>
                <a:latin typeface="Gotham Book" charset="0"/>
              </a:rPr>
              <a:t> on avoidance of triggers</a:t>
            </a:r>
          </a:p>
          <a:p>
            <a:pPr marL="742950" lvl="1"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A </a:t>
            </a:r>
            <a:r>
              <a:rPr lang="en-US" sz="2400" b="1" dirty="0" smtClean="0">
                <a:solidFill>
                  <a:srgbClr val="1C76BD"/>
                </a:solidFill>
                <a:latin typeface="Gotham Book" charset="0"/>
              </a:rPr>
              <a:t>written management plan </a:t>
            </a:r>
          </a:p>
          <a:p>
            <a:pPr marL="742950" lvl="1"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Re-training in </a:t>
            </a:r>
            <a:r>
              <a:rPr lang="en-US" sz="2400" b="1" dirty="0" smtClean="0">
                <a:solidFill>
                  <a:srgbClr val="1C76BD"/>
                </a:solidFill>
                <a:latin typeface="Gotham Book" charset="0"/>
              </a:rPr>
              <a:t>how and when</a:t>
            </a:r>
            <a:r>
              <a:rPr lang="en-US" sz="2400" dirty="0" smtClean="0">
                <a:solidFill>
                  <a:prstClr val="black">
                    <a:lumMod val="75000"/>
                    <a:lumOff val="25000"/>
                  </a:prstClr>
                </a:solidFill>
                <a:latin typeface="Gotham Book" charset="0"/>
              </a:rPr>
              <a:t> to use an AAI</a:t>
            </a:r>
          </a:p>
          <a:p>
            <a:pPr marL="742950" lvl="1"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In the case of children, </a:t>
            </a:r>
            <a:r>
              <a:rPr lang="en-US" sz="2400" b="1" dirty="0" smtClean="0">
                <a:solidFill>
                  <a:srgbClr val="1C76BD"/>
                </a:solidFill>
                <a:latin typeface="Gotham Book" charset="0"/>
              </a:rPr>
              <a:t>education of parents/</a:t>
            </a:r>
            <a:r>
              <a:rPr lang="en-US" sz="2400" b="1" dirty="0" err="1" smtClean="0">
                <a:solidFill>
                  <a:srgbClr val="1C76BD"/>
                </a:solidFill>
                <a:latin typeface="Gotham Book" charset="0"/>
              </a:rPr>
              <a:t>carers</a:t>
            </a:r>
            <a:r>
              <a:rPr lang="en-US" sz="2400" b="1" dirty="0" smtClean="0">
                <a:solidFill>
                  <a:srgbClr val="1C76BD"/>
                </a:solidFill>
                <a:latin typeface="Gotham Book" charset="0"/>
              </a:rPr>
              <a:t> and school staff</a:t>
            </a:r>
          </a:p>
          <a:p>
            <a:pPr marL="285750" indent="-285750" algn="just">
              <a:spcBef>
                <a:spcPts val="600"/>
              </a:spcBef>
              <a:spcAft>
                <a:spcPts val="600"/>
              </a:spcAft>
              <a:buClr>
                <a:srgbClr val="1C76BD"/>
              </a:buClr>
              <a:buFont typeface="Arial" panose="020B0604020202020204" pitchFamily="34" charset="0"/>
              <a:buChar char="•"/>
              <a:defRPr/>
            </a:pPr>
            <a:endParaRPr lang="en-US" dirty="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algn="just">
              <a:spcBef>
                <a:spcPts val="600"/>
              </a:spcBef>
              <a:spcAft>
                <a:spcPts val="600"/>
              </a:spcAft>
              <a:buClr>
                <a:srgbClr val="1C76BD"/>
              </a:buClr>
              <a:defRPr/>
            </a:pPr>
            <a:endParaRPr lang="en-US" sz="1200" dirty="0">
              <a:solidFill>
                <a:prstClr val="black">
                  <a:lumMod val="75000"/>
                  <a:lumOff val="25000"/>
                </a:prstClr>
              </a:solidFill>
              <a:latin typeface="Gotham Book" charset="0"/>
              <a:ea typeface="Gotham Book" charset="0"/>
              <a:cs typeface="Gotham Book" charset="0"/>
            </a:endParaRPr>
          </a:p>
          <a:p>
            <a:pPr marL="285750" marR="0" lvl="0" indent="-285750" algn="just"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lang="en-US" sz="2400" dirty="0" smtClean="0">
              <a:solidFill>
                <a:prstClr val="black">
                  <a:lumMod val="75000"/>
                  <a:lumOff val="25000"/>
                </a:prstClr>
              </a:solidFill>
              <a:latin typeface="Gotham Book" charset="0"/>
              <a:ea typeface="Gotham Book" charset="0"/>
              <a:cs typeface="Gotham Book" charset="0"/>
            </a:endParaRPr>
          </a:p>
          <a:p>
            <a:pPr marL="285750" lvl="0" indent="-285750">
              <a:spcBef>
                <a:spcPts val="600"/>
              </a:spcBef>
              <a:spcAft>
                <a:spcPts val="600"/>
              </a:spcAft>
              <a:buClr>
                <a:srgbClr val="1C76BD"/>
              </a:buClr>
              <a:buFont typeface="Arial" panose="020B0604020202020204" pitchFamily="34" charset="0"/>
              <a:buChar char="•"/>
              <a:defRPr/>
            </a:pPr>
            <a:endParaRPr lang="en-US" sz="2400" dirty="0" smtClean="0">
              <a:solidFill>
                <a:prstClr val="black">
                  <a:lumMod val="75000"/>
                  <a:lumOff val="25000"/>
                </a:prstClr>
              </a:solidFill>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a:p>
            <a:pPr marL="457200" marR="0" lvl="1" indent="0" algn="l" defTabSz="914400" rtl="0" eaLnBrk="1" fontAlgn="auto" latinLnBrk="0" hangingPunct="1">
              <a:lnSpc>
                <a:spcPct val="100000"/>
              </a:lnSpc>
              <a:spcBef>
                <a:spcPts val="600"/>
              </a:spcBef>
              <a:spcAft>
                <a:spcPts val="600"/>
              </a:spcAft>
              <a:buClr>
                <a:srgbClr val="1C76BD"/>
              </a:buClr>
              <a:buSzTx/>
              <a:buFontTx/>
              <a:buNone/>
              <a:tabLst/>
              <a:defRPr/>
            </a:pPr>
            <a:endParaRPr kumimoji="0" lang="en-US" sz="26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p:txBody>
      </p:sp>
      <p:sp>
        <p:nvSpPr>
          <p:cNvPr id="5" name="TextBox 10">
            <a:extLst>
              <a:ext uri="{FF2B5EF4-FFF2-40B4-BE49-F238E27FC236}">
                <a16:creationId xmlns:a16="http://schemas.microsoft.com/office/drawing/2014/main" xmlns="" id="{87A13100-F82F-49BD-BC96-D42121538778}"/>
              </a:ext>
            </a:extLst>
          </p:cNvPr>
          <p:cNvSpPr txBox="1"/>
          <p:nvPr/>
        </p:nvSpPr>
        <p:spPr>
          <a:xfrm>
            <a:off x="2587625" y="237037"/>
            <a:ext cx="6940550" cy="1015663"/>
          </a:xfrm>
          <a:prstGeom prst="rect">
            <a:avLst/>
          </a:prstGeom>
          <a:noFill/>
          <a:effectLst>
            <a:outerShdw sx="1000" sy="1000" algn="ctr" rotWithShape="0">
              <a:schemeClr val="accent1">
                <a:lumMod val="50000"/>
              </a:schemeClr>
            </a:outerShdw>
          </a:effectLst>
        </p:spPr>
        <p:txBody>
          <a:bodyPr l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4490CE"/>
                </a:solidFill>
                <a:latin typeface="Gotham Bold" charset="0"/>
                <a:ea typeface="Gotham Bold" charset="0"/>
                <a:cs typeface="Gotham Bold" charset="0"/>
              </a:rPr>
              <a:t>4</a:t>
            </a:r>
            <a:r>
              <a:rPr lang="en-US" sz="3000" b="1" dirty="0" smtClean="0">
                <a:solidFill>
                  <a:srgbClr val="4490CE"/>
                </a:solidFill>
                <a:latin typeface="Gotham Bold" charset="0"/>
                <a:ea typeface="Gotham Bold" charset="0"/>
                <a:cs typeface="Gotham Bold" charset="0"/>
              </a:rPr>
              <a:t>. INFORMATION AND EDUCATION ON AAIs USE</a:t>
            </a:r>
          </a:p>
        </p:txBody>
      </p:sp>
      <p:pic>
        <p:nvPicPr>
          <p:cNvPr id="4101" name="Picture 5">
            <a:extLst>
              <a:ext uri="{FF2B5EF4-FFF2-40B4-BE49-F238E27FC236}">
                <a16:creationId xmlns:a16="http://schemas.microsoft.com/office/drawing/2014/main" xmlns="" id="{F70CC1CD-4D9E-45EA-AEA6-2151A1350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0350"/>
            <a:ext cx="1843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7">
            <a:extLst>
              <a:ext uri="{FF2B5EF4-FFF2-40B4-BE49-F238E27FC236}">
                <a16:creationId xmlns:a16="http://schemas.microsoft.com/office/drawing/2014/main" xmlns="" id="{8EE0CBF9-7351-4CC8-9E74-0745546E98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4F4AD2-5862-4C61-9649-DB0AEBF86665}"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3" name="Straight Connector 2">
            <a:extLst>
              <a:ext uri="{FF2B5EF4-FFF2-40B4-BE49-F238E27FC236}">
                <a16:creationId xmlns:a16="http://schemas.microsoft.com/office/drawing/2014/main" xmlns="" id="{9CDB2D65-7D72-4690-8A47-1035B85ECD31}"/>
              </a:ext>
            </a:extLst>
          </p:cNvPr>
          <p:cNvCxnSpPr/>
          <p:nvPr/>
        </p:nvCxnSpPr>
        <p:spPr>
          <a:xfrm flipV="1">
            <a:off x="371475" y="1360488"/>
            <a:ext cx="8980488" cy="11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2985"/>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xmlns="" id="{66D26E72-2E86-4FB8-B05C-44A61BC2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97" r="28743" b="16779"/>
          <a:stretch>
            <a:fillRect/>
          </a:stretch>
        </p:blipFill>
        <p:spPr bwMode="auto">
          <a:xfrm>
            <a:off x="8201025" y="5397500"/>
            <a:ext cx="1704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C6115463-F00C-4088-BD80-E639630300EE}"/>
              </a:ext>
            </a:extLst>
          </p:cNvPr>
          <p:cNvSpPr txBox="1"/>
          <p:nvPr/>
        </p:nvSpPr>
        <p:spPr>
          <a:xfrm>
            <a:off x="547688" y="1644650"/>
            <a:ext cx="8980487" cy="4302125"/>
          </a:xfrm>
          <a:prstGeom prst="rect">
            <a:avLst/>
          </a:prstGeom>
          <a:noFill/>
        </p:spPr>
        <p:txBody>
          <a:bodyPr lIns="0" tIns="0" rIns="0" bIns="0"/>
          <a:lstStyle/>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srgbClr val="FF0000"/>
                </a:solidFill>
                <a:latin typeface="Gotham Book" charset="0"/>
              </a:rPr>
              <a:t>The cost may have an impact on the protection and use: Research gap? </a:t>
            </a:r>
          </a:p>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srgbClr val="FF0000"/>
                </a:solidFill>
                <a:latin typeface="Gotham Book" charset="0"/>
              </a:rPr>
              <a:t>The short shelf life of the AAI can have an economic impact </a:t>
            </a:r>
            <a:endParaRPr lang="en-US" sz="2400" dirty="0" smtClean="0">
              <a:solidFill>
                <a:srgbClr val="FF0000"/>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In </a:t>
            </a:r>
            <a:r>
              <a:rPr lang="en-US" sz="2400" dirty="0" smtClean="0">
                <a:solidFill>
                  <a:prstClr val="black">
                    <a:lumMod val="75000"/>
                    <a:lumOff val="25000"/>
                  </a:prstClr>
                </a:solidFill>
                <a:latin typeface="Gotham Book" charset="0"/>
              </a:rPr>
              <a:t>Finland,  2 AAI should be stored in the nursery, 2 at school, 2 at home and 2 should be carried by the family. A total of 8 AAI! </a:t>
            </a:r>
          </a:p>
          <a:p>
            <a:pPr lvl="2" algn="just">
              <a:spcBef>
                <a:spcPts val="600"/>
              </a:spcBef>
              <a:spcAft>
                <a:spcPts val="600"/>
              </a:spcAft>
              <a:buClr>
                <a:srgbClr val="1C76BD"/>
              </a:buClr>
              <a:defRPr/>
            </a:pPr>
            <a:r>
              <a:rPr lang="en-US" sz="2400" dirty="0" smtClean="0">
                <a:solidFill>
                  <a:prstClr val="black">
                    <a:lumMod val="75000"/>
                    <a:lumOff val="25000"/>
                  </a:prstClr>
                </a:solidFill>
                <a:latin typeface="Gotham Book" charset="0"/>
              </a:rPr>
              <a:t>Not everyone has an insurance that covers all the medicines, therefore, can’t afford to own too many</a:t>
            </a:r>
          </a:p>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In Italy, at least one AAI is supplied free of charge by the NHS and in some Italian regions 2.  </a:t>
            </a:r>
          </a:p>
          <a:p>
            <a:pPr marL="285750" indent="-285750" algn="just">
              <a:spcBef>
                <a:spcPts val="600"/>
              </a:spcBef>
              <a:spcAft>
                <a:spcPts val="600"/>
              </a:spcAft>
              <a:buClr>
                <a:srgbClr val="1C76BD"/>
              </a:buClr>
              <a:buFont typeface="Arial" panose="020B0604020202020204" pitchFamily="34" charset="0"/>
              <a:buChar char="•"/>
              <a:defRPr/>
            </a:pPr>
            <a:r>
              <a:rPr lang="en-US" sz="2400" dirty="0" smtClean="0">
                <a:solidFill>
                  <a:prstClr val="black">
                    <a:lumMod val="75000"/>
                    <a:lumOff val="25000"/>
                  </a:prstClr>
                </a:solidFill>
                <a:latin typeface="Gotham Book" charset="0"/>
              </a:rPr>
              <a:t>In Denmark, the AAI is partly refunded. It depends on the level of total expenses used for medicine. </a:t>
            </a:r>
          </a:p>
          <a:p>
            <a:pPr marL="285750" indent="-285750" algn="just">
              <a:spcBef>
                <a:spcPts val="600"/>
              </a:spcBef>
              <a:spcAft>
                <a:spcPts val="600"/>
              </a:spcAft>
              <a:buClr>
                <a:srgbClr val="1C76BD"/>
              </a:buClr>
              <a:buFont typeface="Arial" panose="020B0604020202020204" pitchFamily="34" charset="0"/>
              <a:buChar char="•"/>
              <a:defRPr/>
            </a:pPr>
            <a:endParaRPr lang="en-US" dirty="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endParaRPr lang="en-US" dirty="0">
              <a:solidFill>
                <a:prstClr val="black">
                  <a:lumMod val="75000"/>
                  <a:lumOff val="25000"/>
                </a:prstClr>
              </a:solidFill>
              <a:latin typeface="Gotham Book" charset="0"/>
            </a:endParaRPr>
          </a:p>
          <a:p>
            <a:pPr marL="285750"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marL="742950" lvl="1" indent="-285750" algn="just">
              <a:spcBef>
                <a:spcPts val="600"/>
              </a:spcBef>
              <a:spcAft>
                <a:spcPts val="600"/>
              </a:spcAft>
              <a:buClr>
                <a:srgbClr val="1C76BD"/>
              </a:buClr>
              <a:buFont typeface="Arial" panose="020B0604020202020204" pitchFamily="34" charset="0"/>
              <a:buChar char="•"/>
              <a:defRPr/>
            </a:pPr>
            <a:endParaRPr lang="en-US" dirty="0" smtClean="0">
              <a:solidFill>
                <a:prstClr val="black">
                  <a:lumMod val="75000"/>
                  <a:lumOff val="25000"/>
                </a:prstClr>
              </a:solidFill>
              <a:latin typeface="Gotham Book" charset="0"/>
            </a:endParaRPr>
          </a:p>
          <a:p>
            <a:pPr algn="just">
              <a:spcBef>
                <a:spcPts val="600"/>
              </a:spcBef>
              <a:spcAft>
                <a:spcPts val="600"/>
              </a:spcAft>
              <a:buClr>
                <a:srgbClr val="1C76BD"/>
              </a:buClr>
              <a:defRPr/>
            </a:pPr>
            <a:endParaRPr lang="en-US" sz="1200" dirty="0">
              <a:solidFill>
                <a:prstClr val="black">
                  <a:lumMod val="75000"/>
                  <a:lumOff val="25000"/>
                </a:prstClr>
              </a:solidFill>
              <a:latin typeface="Gotham Book" charset="0"/>
              <a:ea typeface="Gotham Book" charset="0"/>
              <a:cs typeface="Gotham Book" charset="0"/>
            </a:endParaRPr>
          </a:p>
          <a:p>
            <a:pPr marL="285750" marR="0" lvl="0" indent="-285750" algn="just" defTabSz="914400" rtl="0" eaLnBrk="1" fontAlgn="auto" latinLnBrk="0" hangingPunct="1">
              <a:lnSpc>
                <a:spcPct val="100000"/>
              </a:lnSpc>
              <a:spcBef>
                <a:spcPts val="600"/>
              </a:spcBef>
              <a:spcAft>
                <a:spcPts val="600"/>
              </a:spcAft>
              <a:buClr>
                <a:srgbClr val="1C76BD"/>
              </a:buClr>
              <a:buSzTx/>
              <a:buFont typeface="Arial" panose="020B0604020202020204" pitchFamily="34" charset="0"/>
              <a:buChar char="•"/>
              <a:tabLst/>
              <a:defRPr/>
            </a:pPr>
            <a:endParaRPr lang="en-US" sz="2400" dirty="0" smtClean="0">
              <a:solidFill>
                <a:prstClr val="black">
                  <a:lumMod val="75000"/>
                  <a:lumOff val="25000"/>
                </a:prstClr>
              </a:solidFill>
              <a:latin typeface="Gotham Book" charset="0"/>
              <a:ea typeface="Gotham Book" charset="0"/>
              <a:cs typeface="Gotham Book" charset="0"/>
            </a:endParaRPr>
          </a:p>
          <a:p>
            <a:pPr marL="285750" lvl="0" indent="-285750">
              <a:spcBef>
                <a:spcPts val="600"/>
              </a:spcBef>
              <a:spcAft>
                <a:spcPts val="600"/>
              </a:spcAft>
              <a:buClr>
                <a:srgbClr val="1C76BD"/>
              </a:buClr>
              <a:buFont typeface="Arial" panose="020B0604020202020204" pitchFamily="34" charset="0"/>
              <a:buChar char="•"/>
              <a:defRPr/>
            </a:pPr>
            <a:endParaRPr lang="en-US" sz="2400" dirty="0" smtClean="0">
              <a:solidFill>
                <a:prstClr val="black">
                  <a:lumMod val="75000"/>
                  <a:lumOff val="25000"/>
                </a:prstClr>
              </a:solidFill>
              <a:latin typeface="Gotham Book" charset="0"/>
              <a:ea typeface="Gotham Book" charset="0"/>
              <a:cs typeface="Gotham Book" charset="0"/>
            </a:endParaRPr>
          </a:p>
          <a:p>
            <a:pPr marL="914400" marR="0" lvl="1" indent="-457200" algn="l" defTabSz="914400" rtl="0" eaLnBrk="1" fontAlgn="auto" latinLnBrk="0" hangingPunct="1">
              <a:lnSpc>
                <a:spcPct val="100000"/>
              </a:lnSpc>
              <a:spcBef>
                <a:spcPts val="600"/>
              </a:spcBef>
              <a:spcAft>
                <a:spcPts val="600"/>
              </a:spcAft>
              <a:buClr>
                <a:srgbClr val="1C76BD"/>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a:p>
            <a:pPr marL="457200" marR="0" lvl="1" indent="0" algn="l" defTabSz="914400" rtl="0" eaLnBrk="1" fontAlgn="auto" latinLnBrk="0" hangingPunct="1">
              <a:lnSpc>
                <a:spcPct val="100000"/>
              </a:lnSpc>
              <a:spcBef>
                <a:spcPts val="600"/>
              </a:spcBef>
              <a:spcAft>
                <a:spcPts val="600"/>
              </a:spcAft>
              <a:buClr>
                <a:srgbClr val="1C76BD"/>
              </a:buClr>
              <a:buSzTx/>
              <a:buFontTx/>
              <a:buNone/>
              <a:tabLst/>
              <a:defRPr/>
            </a:pPr>
            <a:endParaRPr kumimoji="0" lang="en-US" sz="2600" b="0" i="0" u="none" strike="noStrike" kern="1200" cap="none" spc="0" normalizeH="0" baseline="0" noProof="0" dirty="0">
              <a:ln>
                <a:noFill/>
              </a:ln>
              <a:solidFill>
                <a:prstClr val="black">
                  <a:lumMod val="75000"/>
                  <a:lumOff val="25000"/>
                </a:prstClr>
              </a:solidFill>
              <a:effectLst/>
              <a:uLnTx/>
              <a:uFillTx/>
              <a:latin typeface="Gotham Book" charset="0"/>
              <a:ea typeface="Gotham Book" charset="0"/>
              <a:cs typeface="Gotham Book" charset="0"/>
            </a:endParaRPr>
          </a:p>
        </p:txBody>
      </p:sp>
      <p:sp>
        <p:nvSpPr>
          <p:cNvPr id="5" name="TextBox 10">
            <a:extLst>
              <a:ext uri="{FF2B5EF4-FFF2-40B4-BE49-F238E27FC236}">
                <a16:creationId xmlns:a16="http://schemas.microsoft.com/office/drawing/2014/main" xmlns="" id="{87A13100-F82F-49BD-BC96-D42121538778}"/>
              </a:ext>
            </a:extLst>
          </p:cNvPr>
          <p:cNvSpPr txBox="1"/>
          <p:nvPr/>
        </p:nvSpPr>
        <p:spPr>
          <a:xfrm>
            <a:off x="2152463" y="449263"/>
            <a:ext cx="6940550" cy="553998"/>
          </a:xfrm>
          <a:prstGeom prst="rect">
            <a:avLst/>
          </a:prstGeom>
          <a:noFill/>
          <a:effectLst>
            <a:outerShdw sx="1000" sy="1000" algn="ctr" rotWithShape="0">
              <a:schemeClr val="accent1">
                <a:lumMod val="50000"/>
              </a:schemeClr>
            </a:outerShdw>
          </a:effectLst>
        </p:spPr>
        <p:txBody>
          <a:bodyPr l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4490CE"/>
                </a:solidFill>
                <a:latin typeface="Gotham Bold" charset="0"/>
                <a:ea typeface="Gotham Bold" charset="0"/>
                <a:cs typeface="Gotham Bold" charset="0"/>
              </a:rPr>
              <a:t>5</a:t>
            </a:r>
            <a:r>
              <a:rPr lang="en-US" sz="3000" b="1" dirty="0" smtClean="0">
                <a:solidFill>
                  <a:srgbClr val="4490CE"/>
                </a:solidFill>
                <a:latin typeface="Gotham Bold" charset="0"/>
                <a:ea typeface="Gotham Bold" charset="0"/>
                <a:cs typeface="Gotham Bold" charset="0"/>
              </a:rPr>
              <a:t>. ECONOMIC ASPECT </a:t>
            </a:r>
          </a:p>
        </p:txBody>
      </p:sp>
      <p:pic>
        <p:nvPicPr>
          <p:cNvPr id="4101" name="Picture 5">
            <a:extLst>
              <a:ext uri="{FF2B5EF4-FFF2-40B4-BE49-F238E27FC236}">
                <a16:creationId xmlns:a16="http://schemas.microsoft.com/office/drawing/2014/main" xmlns="" id="{F70CC1CD-4D9E-45EA-AEA6-2151A1350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0350"/>
            <a:ext cx="1843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7">
            <a:extLst>
              <a:ext uri="{FF2B5EF4-FFF2-40B4-BE49-F238E27FC236}">
                <a16:creationId xmlns:a16="http://schemas.microsoft.com/office/drawing/2014/main" xmlns="" id="{8EE0CBF9-7351-4CC8-9E74-0745546E98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4F4AD2-5862-4C61-9649-DB0AEBF86665}"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3" name="Straight Connector 2">
            <a:extLst>
              <a:ext uri="{FF2B5EF4-FFF2-40B4-BE49-F238E27FC236}">
                <a16:creationId xmlns:a16="http://schemas.microsoft.com/office/drawing/2014/main" xmlns="" id="{9CDB2D65-7D72-4690-8A47-1035B85ECD31}"/>
              </a:ext>
            </a:extLst>
          </p:cNvPr>
          <p:cNvCxnSpPr/>
          <p:nvPr/>
        </p:nvCxnSpPr>
        <p:spPr>
          <a:xfrm flipV="1">
            <a:off x="371475" y="1360488"/>
            <a:ext cx="8980488" cy="11112"/>
          </a:xfrm>
          <a:prstGeom prst="line">
            <a:avLst/>
          </a:prstGeom>
        </p:spPr>
        <p:style>
          <a:lnRef idx="1">
            <a:schemeClr val="accent1"/>
          </a:lnRef>
          <a:fillRef idx="0">
            <a:schemeClr val="accent1"/>
          </a:fillRef>
          <a:effectRef idx="0">
            <a:schemeClr val="accent1"/>
          </a:effectRef>
          <a:fontRef idx="minor">
            <a:schemeClr val="tx1"/>
          </a:fontRef>
        </p:style>
      </p:cxnSp>
      <p:sp>
        <p:nvSpPr>
          <p:cNvPr id="8" name="Bent-Up Arrow 7"/>
          <p:cNvSpPr/>
          <p:nvPr/>
        </p:nvSpPr>
        <p:spPr>
          <a:xfrm rot="5400000">
            <a:off x="952178" y="3801760"/>
            <a:ext cx="315457" cy="467967"/>
          </a:xfrm>
          <a:prstGeom prst="bentUpArrow">
            <a:avLst/>
          </a:prstGeom>
          <a:solidFill>
            <a:srgbClr val="1C76BD"/>
          </a:solidFill>
          <a:ln>
            <a:solidFill>
              <a:srgbClr val="1C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6516512"/>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numCol="2" spcCol="360000" rtlCol="0">
        <a:spAutoFit/>
      </a:bodyPr>
      <a:lstStyle>
        <a:defPPr>
          <a:defRPr sz="1400" dirty="0" smtClean="0">
            <a:solidFill>
              <a:schemeClr val="tx1">
                <a:lumMod val="95000"/>
                <a:lumOff val="5000"/>
              </a:schemeClr>
            </a:solidFill>
            <a:latin typeface="Gotham Book" charset="0"/>
            <a:ea typeface="Gotham Book" charset="0"/>
            <a:cs typeface="Gotham Book" charset="0"/>
          </a:defRPr>
        </a:defPPr>
      </a:lstStyle>
    </a:txDef>
  </a:objectDefaults>
  <a:extraClrSchemeLst/>
  <a:extLst>
    <a:ext uri="{05A4C25C-085E-4340-85A3-A5531E510DB2}">
      <thm15:themeFamily xmlns:thm15="http://schemas.microsoft.com/office/thememl/2012/main" name="EFA-tempale-sigrid" id="{45382B40-449A-8E4F-8EF7-1B093784A80B}" vid="{C0914BD7-77C6-E84B-B004-E46C5471F236}"/>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numCol="2" spcCol="360000" rtlCol="0">
        <a:spAutoFit/>
      </a:bodyPr>
      <a:lstStyle>
        <a:defPPr>
          <a:defRPr sz="1400" dirty="0" smtClean="0">
            <a:solidFill>
              <a:schemeClr val="tx1">
                <a:lumMod val="95000"/>
                <a:lumOff val="5000"/>
              </a:schemeClr>
            </a:solidFill>
            <a:latin typeface="Gotham Book" charset="0"/>
            <a:ea typeface="Gotham Book" charset="0"/>
            <a:cs typeface="Gotham Book" charset="0"/>
          </a:defRPr>
        </a:defPPr>
      </a:lstStyle>
    </a:txDef>
  </a:objectDefaults>
  <a:extraClrSchemeLst/>
  <a:extLst>
    <a:ext uri="{05A4C25C-085E-4340-85A3-A5531E510DB2}">
      <thm15:themeFamily xmlns:thm15="http://schemas.microsoft.com/office/thememl/2012/main" name="EFA-tempale-sigrid" id="{45382B40-449A-8E4F-8EF7-1B093784A80B}" vid="{C0914BD7-77C6-E84B-B004-E46C5471F2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EFA-tempale-sigrid</Template>
  <TotalTime>1533</TotalTime>
  <Words>1449</Words>
  <Application>Microsoft Office PowerPoint</Application>
  <PresentationFormat>A4 Paper (210x297 mm)</PresentationFormat>
  <Paragraphs>220</Paragraphs>
  <Slides>16</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Calibri Light</vt:lpstr>
      <vt:lpstr>Courier New</vt:lpstr>
      <vt:lpstr>Gotham Bold</vt:lpstr>
      <vt:lpstr>Gotham Book</vt:lpstr>
      <vt:lpstr>Gotham Medium</vt:lpstr>
      <vt:lpstr>Times New Roman</vt:lpstr>
      <vt:lpstr>Wingdings</vt:lpstr>
      <vt:lpstr>Office Theme</vt:lpstr>
      <vt:lpstr>3_Office Theme</vt:lpstr>
      <vt:lpstr>Psychological impact of prescribing AAIs</vt:lpstr>
      <vt:lpstr>EFA Conflict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From a mother´s point of view  MY STORY</vt:lpstr>
      <vt:lpstr>PowerPoint Presentation</vt:lpstr>
      <vt:lpstr>This presentation is based on the contribution of the following EFA members:  Danish Asthma Allergy  Foundation - Betina Hjorth    Finnish Allergy, Skin and  Asthma Federation – Niki Alanko  and team    Food Allergy Italia – Marcia Podestà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title</dc:title>
  <dc:creator>Isabel</dc:creator>
  <cp:lastModifiedBy>Sofia</cp:lastModifiedBy>
  <cp:revision>92</cp:revision>
  <dcterms:created xsi:type="dcterms:W3CDTF">2016-05-20T09:00:59Z</dcterms:created>
  <dcterms:modified xsi:type="dcterms:W3CDTF">2019-05-27T09:24:32Z</dcterms:modified>
</cp:coreProperties>
</file>